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sldIdLst>
    <p:sldId id="256" r:id="rId2"/>
    <p:sldId id="268" r:id="rId3"/>
    <p:sldId id="257" r:id="rId4"/>
    <p:sldId id="258" r:id="rId5"/>
    <p:sldId id="259" r:id="rId6"/>
    <p:sldId id="260" r:id="rId7"/>
    <p:sldId id="262" r:id="rId8"/>
    <p:sldId id="263" r:id="rId9"/>
    <p:sldId id="264" r:id="rId10"/>
    <p:sldId id="265" r:id="rId11"/>
    <p:sldId id="266" r:id="rId12"/>
    <p:sldId id="267" r:id="rId13"/>
    <p:sldId id="269" r:id="rId14"/>
    <p:sldId id="271" r:id="rId15"/>
    <p:sldId id="270" r:id="rId16"/>
    <p:sldId id="272" r:id="rId17"/>
    <p:sldId id="276" r:id="rId18"/>
    <p:sldId id="273" r:id="rId19"/>
    <p:sldId id="274" r:id="rId20"/>
    <p:sldId id="277" r:id="rId21"/>
    <p:sldId id="282" r:id="rId22"/>
    <p:sldId id="286" r:id="rId23"/>
    <p:sldId id="285" r:id="rId24"/>
    <p:sldId id="284" r:id="rId25"/>
    <p:sldId id="283" r:id="rId26"/>
    <p:sldId id="278" r:id="rId27"/>
    <p:sldId id="279" r:id="rId28"/>
    <p:sldId id="275" r:id="rId29"/>
    <p:sldId id="280" r:id="rId30"/>
    <p:sldId id="281" r:id="rId3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9/5/2023</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2096775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9/5/2023</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1151934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9/5/2023</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3386732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9/5/2023</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3670494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9/5/2023</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1074861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9/5/2023</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1736298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9/5/2023</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958759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9/5/2023</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368101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9/5/2023</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4144318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9/5/2023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599128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9/5/2023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1139907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9/5/2023</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‹Nº›</a:t>
            </a:fld>
            <a:endParaRPr lang="en-US"/>
          </a:p>
        </p:txBody>
      </p:sp>
    </p:spTree>
    <p:extLst>
      <p:ext uri="{BB962C8B-B14F-4D97-AF65-F5344CB8AC3E}">
        <p14:creationId xmlns:p14="http://schemas.microsoft.com/office/powerpoint/2010/main" val="1781628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9/5/2023</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‹Nº›</a:t>
            </a:fld>
            <a:endParaRPr lang="en-US"/>
          </a:p>
        </p:txBody>
      </p:sp>
    </p:spTree>
    <p:extLst>
      <p:ext uri="{BB962C8B-B14F-4D97-AF65-F5344CB8AC3E}">
        <p14:creationId xmlns:p14="http://schemas.microsoft.com/office/powerpoint/2010/main" val="296689610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0" r:id="rId6"/>
    <p:sldLayoutId id="2147483675" r:id="rId7"/>
    <p:sldLayoutId id="2147483676" r:id="rId8"/>
    <p:sldLayoutId id="2147483677" r:id="rId9"/>
    <p:sldLayoutId id="2147483678" r:id="rId10"/>
    <p:sldLayoutId id="2147483679" r:id="rId11"/>
    <p:sldLayoutId id="2147483681"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F95DA1D8-E874-4205-B6D5-557E0C072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2FB0942-29FA-ADEC-CBDA-B43E029657D1}"/>
              </a:ext>
            </a:extLst>
          </p:cNvPr>
          <p:cNvPicPr>
            <a:picLocks noChangeAspect="1"/>
          </p:cNvPicPr>
          <p:nvPr/>
        </p:nvPicPr>
        <p:blipFill rotWithShape="1">
          <a:blip r:embed="rId2"/>
          <a:srcRect/>
          <a:stretch/>
        </p:blipFill>
        <p:spPr>
          <a:xfrm>
            <a:off x="20" y="10"/>
            <a:ext cx="12191980" cy="6857990"/>
          </a:xfrm>
          <a:custGeom>
            <a:avLst/>
            <a:gdLst/>
            <a:ahLst/>
            <a:cxnLst/>
            <a:rect l="l" t="t" r="r" b="b"/>
            <a:pathLst>
              <a:path w="12192000" h="6858000">
                <a:moveTo>
                  <a:pt x="5712609" y="3740816"/>
                </a:moveTo>
                <a:cubicBezTo>
                  <a:pt x="5738974" y="3758821"/>
                  <a:pt x="5765337" y="3776826"/>
                  <a:pt x="5791702" y="3794831"/>
                </a:cubicBezTo>
                <a:cubicBezTo>
                  <a:pt x="5776911" y="3790330"/>
                  <a:pt x="5760836" y="3785829"/>
                  <a:pt x="5745403" y="3781327"/>
                </a:cubicBezTo>
                <a:cubicBezTo>
                  <a:pt x="5732542" y="3770394"/>
                  <a:pt x="5719038" y="3760108"/>
                  <a:pt x="5706178" y="3748531"/>
                </a:cubicBezTo>
                <a:cubicBezTo>
                  <a:pt x="5708106" y="3745959"/>
                  <a:pt x="5710678" y="3743389"/>
                  <a:pt x="5712609" y="3740816"/>
                </a:cubicBezTo>
                <a:close/>
                <a:moveTo>
                  <a:pt x="6185882" y="2838635"/>
                </a:moveTo>
                <a:cubicBezTo>
                  <a:pt x="6344070" y="2946665"/>
                  <a:pt x="6502257" y="3055338"/>
                  <a:pt x="6660444" y="3163369"/>
                </a:cubicBezTo>
                <a:cubicBezTo>
                  <a:pt x="6657871" y="3165941"/>
                  <a:pt x="6655942" y="3168513"/>
                  <a:pt x="6653370" y="3171086"/>
                </a:cubicBezTo>
                <a:cubicBezTo>
                  <a:pt x="6479751" y="3079774"/>
                  <a:pt x="6315776" y="2978175"/>
                  <a:pt x="6185882" y="2838635"/>
                </a:cubicBezTo>
                <a:close/>
                <a:moveTo>
                  <a:pt x="0" y="0"/>
                </a:moveTo>
                <a:lnTo>
                  <a:pt x="12192000" y="0"/>
                </a:lnTo>
                <a:lnTo>
                  <a:pt x="12192000" y="3164490"/>
                </a:lnTo>
                <a:lnTo>
                  <a:pt x="11988395" y="3196744"/>
                </a:lnTo>
                <a:cubicBezTo>
                  <a:pt x="11473771" y="3266864"/>
                  <a:pt x="10861963" y="3302908"/>
                  <a:pt x="10185568" y="3253395"/>
                </a:cubicBezTo>
                <a:cubicBezTo>
                  <a:pt x="10116120" y="3248250"/>
                  <a:pt x="10050531" y="3245034"/>
                  <a:pt x="9983655" y="3242463"/>
                </a:cubicBezTo>
                <a:cubicBezTo>
                  <a:pt x="9392061" y="3216097"/>
                  <a:pt x="8811401" y="3203236"/>
                  <a:pt x="8566404" y="3171728"/>
                </a:cubicBezTo>
                <a:cubicBezTo>
                  <a:pt x="8374779" y="3146650"/>
                  <a:pt x="7394792" y="2934448"/>
                  <a:pt x="7107354" y="2755040"/>
                </a:cubicBezTo>
                <a:cubicBezTo>
                  <a:pt x="6813486" y="2571132"/>
                  <a:pt x="6536339" y="2367932"/>
                  <a:pt x="6260475" y="2164090"/>
                </a:cubicBezTo>
                <a:cubicBezTo>
                  <a:pt x="6140870" y="2075993"/>
                  <a:pt x="6013549" y="1995614"/>
                  <a:pt x="5905518" y="1894658"/>
                </a:cubicBezTo>
                <a:cubicBezTo>
                  <a:pt x="5797490" y="1793059"/>
                  <a:pt x="5694605" y="1687600"/>
                  <a:pt x="5577572" y="1593717"/>
                </a:cubicBezTo>
                <a:cubicBezTo>
                  <a:pt x="5544133" y="1566709"/>
                  <a:pt x="5510696" y="1537773"/>
                  <a:pt x="5461824" y="1533271"/>
                </a:cubicBezTo>
                <a:cubicBezTo>
                  <a:pt x="5450893" y="1531985"/>
                  <a:pt x="5439318" y="1532628"/>
                  <a:pt x="5428386" y="1533913"/>
                </a:cubicBezTo>
                <a:cubicBezTo>
                  <a:pt x="5416169" y="1535200"/>
                  <a:pt x="5406523" y="1541630"/>
                  <a:pt x="5402021" y="1552562"/>
                </a:cubicBezTo>
                <a:cubicBezTo>
                  <a:pt x="5397521" y="1564781"/>
                  <a:pt x="5405238" y="1571853"/>
                  <a:pt x="5414239" y="1578283"/>
                </a:cubicBezTo>
                <a:cubicBezTo>
                  <a:pt x="5420670" y="1582785"/>
                  <a:pt x="5427099" y="1589859"/>
                  <a:pt x="5435459" y="1591144"/>
                </a:cubicBezTo>
                <a:cubicBezTo>
                  <a:pt x="5488833" y="1598861"/>
                  <a:pt x="5508766" y="1638086"/>
                  <a:pt x="5533844" y="1672809"/>
                </a:cubicBezTo>
                <a:cubicBezTo>
                  <a:pt x="5544776" y="1687600"/>
                  <a:pt x="5556350" y="1699175"/>
                  <a:pt x="5536417" y="1720394"/>
                </a:cubicBezTo>
                <a:cubicBezTo>
                  <a:pt x="5519055" y="1739042"/>
                  <a:pt x="5537059" y="1748689"/>
                  <a:pt x="5555063" y="1753834"/>
                </a:cubicBezTo>
                <a:cubicBezTo>
                  <a:pt x="5580142" y="1760906"/>
                  <a:pt x="5609722" y="1759621"/>
                  <a:pt x="5638015" y="1782770"/>
                </a:cubicBezTo>
                <a:cubicBezTo>
                  <a:pt x="5531915" y="1784699"/>
                  <a:pt x="5486902" y="1723611"/>
                  <a:pt x="5438676" y="1667022"/>
                </a:cubicBezTo>
                <a:cubicBezTo>
                  <a:pt x="5420670" y="1646446"/>
                  <a:pt x="5408453" y="1622010"/>
                  <a:pt x="5393019" y="1598861"/>
                </a:cubicBezTo>
                <a:cubicBezTo>
                  <a:pt x="5373728" y="1570568"/>
                  <a:pt x="5351221" y="1569281"/>
                  <a:pt x="5322928" y="1594359"/>
                </a:cubicBezTo>
                <a:cubicBezTo>
                  <a:pt x="5297850" y="1616865"/>
                  <a:pt x="5285633" y="1614937"/>
                  <a:pt x="5277274" y="1584070"/>
                </a:cubicBezTo>
                <a:cubicBezTo>
                  <a:pt x="5264412" y="1535843"/>
                  <a:pt x="5234831" y="1501763"/>
                  <a:pt x="5184674" y="1484401"/>
                </a:cubicBezTo>
                <a:cubicBezTo>
                  <a:pt x="5179209" y="1482471"/>
                  <a:pt x="5173101" y="1479417"/>
                  <a:pt x="5167072" y="1478372"/>
                </a:cubicBezTo>
                <a:cubicBezTo>
                  <a:pt x="5161044" y="1477327"/>
                  <a:pt x="5155097" y="1478292"/>
                  <a:pt x="5149951" y="1484401"/>
                </a:cubicBezTo>
                <a:cubicBezTo>
                  <a:pt x="5140950" y="1494688"/>
                  <a:pt x="5148664" y="1506907"/>
                  <a:pt x="5155097" y="1515909"/>
                </a:cubicBezTo>
                <a:cubicBezTo>
                  <a:pt x="5166670" y="1531985"/>
                  <a:pt x="5176959" y="1547417"/>
                  <a:pt x="5181461" y="1566709"/>
                </a:cubicBezTo>
                <a:cubicBezTo>
                  <a:pt x="5184674" y="1579570"/>
                  <a:pt x="5187891" y="1593717"/>
                  <a:pt x="5178887" y="1603361"/>
                </a:cubicBezTo>
                <a:cubicBezTo>
                  <a:pt x="5141592" y="1644516"/>
                  <a:pt x="5168600" y="1663807"/>
                  <a:pt x="5200752" y="1685671"/>
                </a:cubicBezTo>
                <a:cubicBezTo>
                  <a:pt x="5245120" y="1715251"/>
                  <a:pt x="5262482" y="1758976"/>
                  <a:pt x="5252195" y="1811063"/>
                </a:cubicBezTo>
                <a:cubicBezTo>
                  <a:pt x="5248335" y="1832284"/>
                  <a:pt x="5250909" y="1845143"/>
                  <a:pt x="5277274" y="1844501"/>
                </a:cubicBezTo>
                <a:cubicBezTo>
                  <a:pt x="5287560" y="1844501"/>
                  <a:pt x="5290133" y="1851575"/>
                  <a:pt x="5293993" y="1859290"/>
                </a:cubicBezTo>
                <a:cubicBezTo>
                  <a:pt x="5376299" y="2041270"/>
                  <a:pt x="5495262" y="2200743"/>
                  <a:pt x="5634802" y="2347356"/>
                </a:cubicBezTo>
                <a:cubicBezTo>
                  <a:pt x="5747976" y="2466318"/>
                  <a:pt x="5872725" y="2573704"/>
                  <a:pt x="6001975" y="2677877"/>
                </a:cubicBezTo>
                <a:cubicBezTo>
                  <a:pt x="6005832" y="2681092"/>
                  <a:pt x="6009691" y="2684949"/>
                  <a:pt x="6011621" y="2691379"/>
                </a:cubicBezTo>
                <a:cubicBezTo>
                  <a:pt x="5950533" y="2678520"/>
                  <a:pt x="5897804" y="2652154"/>
                  <a:pt x="5847002" y="2622575"/>
                </a:cubicBezTo>
                <a:cubicBezTo>
                  <a:pt x="5711965" y="2544125"/>
                  <a:pt x="5598147" y="2442525"/>
                  <a:pt x="5483045" y="2342854"/>
                </a:cubicBezTo>
                <a:cubicBezTo>
                  <a:pt x="5412953" y="2281765"/>
                  <a:pt x="5340933" y="2222606"/>
                  <a:pt x="5263769" y="2168592"/>
                </a:cubicBezTo>
                <a:cubicBezTo>
                  <a:pt x="5250909" y="2159588"/>
                  <a:pt x="5241905" y="2148014"/>
                  <a:pt x="5232904" y="2136439"/>
                </a:cubicBezTo>
                <a:cubicBezTo>
                  <a:pt x="5227759" y="2130010"/>
                  <a:pt x="5221329" y="2124222"/>
                  <a:pt x="5211040" y="2126795"/>
                </a:cubicBezTo>
                <a:cubicBezTo>
                  <a:pt x="5198180" y="2130010"/>
                  <a:pt x="5196893" y="2139654"/>
                  <a:pt x="5195606" y="2149301"/>
                </a:cubicBezTo>
                <a:cubicBezTo>
                  <a:pt x="5191749" y="2180166"/>
                  <a:pt x="5200108" y="2207817"/>
                  <a:pt x="5216185" y="2234181"/>
                </a:cubicBezTo>
                <a:cubicBezTo>
                  <a:pt x="5257983" y="2301699"/>
                  <a:pt x="5319713" y="2353786"/>
                  <a:pt x="5383373" y="2403300"/>
                </a:cubicBezTo>
                <a:cubicBezTo>
                  <a:pt x="5465682" y="2466961"/>
                  <a:pt x="5545418" y="2533193"/>
                  <a:pt x="5618083" y="2605857"/>
                </a:cubicBezTo>
                <a:cubicBezTo>
                  <a:pt x="5623226" y="2611001"/>
                  <a:pt x="5632871" y="2614216"/>
                  <a:pt x="5629656" y="2629005"/>
                </a:cubicBezTo>
                <a:cubicBezTo>
                  <a:pt x="5584001" y="2594925"/>
                  <a:pt x="5540917" y="2561487"/>
                  <a:pt x="5497192" y="2529334"/>
                </a:cubicBezTo>
                <a:cubicBezTo>
                  <a:pt x="5454108" y="2497183"/>
                  <a:pt x="5410380" y="2465031"/>
                  <a:pt x="5367298" y="2433523"/>
                </a:cubicBezTo>
                <a:cubicBezTo>
                  <a:pt x="5357008" y="2425806"/>
                  <a:pt x="5346076" y="2414874"/>
                  <a:pt x="5331288" y="2424520"/>
                </a:cubicBezTo>
                <a:cubicBezTo>
                  <a:pt x="5315856" y="2434165"/>
                  <a:pt x="5317785" y="2450242"/>
                  <a:pt x="5321643" y="2463101"/>
                </a:cubicBezTo>
                <a:cubicBezTo>
                  <a:pt x="5333859" y="2501041"/>
                  <a:pt x="5355081" y="2534479"/>
                  <a:pt x="5383373" y="2564059"/>
                </a:cubicBezTo>
                <a:cubicBezTo>
                  <a:pt x="5479829" y="2661801"/>
                  <a:pt x="5591073" y="2746038"/>
                  <a:pt x="5694605" y="2837349"/>
                </a:cubicBezTo>
                <a:cubicBezTo>
                  <a:pt x="5750548" y="2886864"/>
                  <a:pt x="5801990" y="2939593"/>
                  <a:pt x="5850861" y="2994249"/>
                </a:cubicBezTo>
                <a:cubicBezTo>
                  <a:pt x="5861793" y="3006469"/>
                  <a:pt x="5861149" y="3018043"/>
                  <a:pt x="5857934" y="3032189"/>
                </a:cubicBezTo>
                <a:cubicBezTo>
                  <a:pt x="5845076" y="3089421"/>
                  <a:pt x="5865008" y="3108711"/>
                  <a:pt x="5929311" y="3097780"/>
                </a:cubicBezTo>
                <a:cubicBezTo>
                  <a:pt x="5949246" y="3094563"/>
                  <a:pt x="5962750" y="3097780"/>
                  <a:pt x="5974966" y="3111282"/>
                </a:cubicBezTo>
                <a:cubicBezTo>
                  <a:pt x="6122866" y="3278472"/>
                  <a:pt x="6297771" y="3419297"/>
                  <a:pt x="6488753" y="3544689"/>
                </a:cubicBezTo>
                <a:cubicBezTo>
                  <a:pt x="6566560" y="3595488"/>
                  <a:pt x="6646940" y="3643718"/>
                  <a:pt x="6728605" y="3688730"/>
                </a:cubicBezTo>
                <a:cubicBezTo>
                  <a:pt x="6728605" y="3691945"/>
                  <a:pt x="6728605" y="3695804"/>
                  <a:pt x="6728605" y="3699019"/>
                </a:cubicBezTo>
                <a:cubicBezTo>
                  <a:pt x="6727962" y="3703519"/>
                  <a:pt x="6727320" y="3706091"/>
                  <a:pt x="6726677" y="3709950"/>
                </a:cubicBezTo>
                <a:cubicBezTo>
                  <a:pt x="6611573" y="3640502"/>
                  <a:pt x="6497754" y="3569125"/>
                  <a:pt x="6386510" y="3493890"/>
                </a:cubicBezTo>
                <a:cubicBezTo>
                  <a:pt x="6084927" y="3290048"/>
                  <a:pt x="5796845" y="3071415"/>
                  <a:pt x="5504264" y="2857926"/>
                </a:cubicBezTo>
                <a:cubicBezTo>
                  <a:pt x="5405879" y="2785906"/>
                  <a:pt x="5328073" y="2693952"/>
                  <a:pt x="5239333" y="2612929"/>
                </a:cubicBezTo>
                <a:cubicBezTo>
                  <a:pt x="5180174" y="2558915"/>
                  <a:pt x="5123586" y="2502328"/>
                  <a:pt x="5054783" y="2457958"/>
                </a:cubicBezTo>
                <a:cubicBezTo>
                  <a:pt x="5026489" y="2439952"/>
                  <a:pt x="4996909" y="2423876"/>
                  <a:pt x="4958969" y="2428378"/>
                </a:cubicBezTo>
                <a:cubicBezTo>
                  <a:pt x="4944180" y="2430308"/>
                  <a:pt x="4927460" y="2434165"/>
                  <a:pt x="4922316" y="2450884"/>
                </a:cubicBezTo>
                <a:cubicBezTo>
                  <a:pt x="4917814" y="2467603"/>
                  <a:pt x="4931318" y="2475320"/>
                  <a:pt x="4943538" y="2482393"/>
                </a:cubicBezTo>
                <a:cubicBezTo>
                  <a:pt x="4946752" y="2484322"/>
                  <a:pt x="4949967" y="2486895"/>
                  <a:pt x="4953183" y="2486895"/>
                </a:cubicBezTo>
                <a:cubicBezTo>
                  <a:pt x="5014271" y="2490752"/>
                  <a:pt x="5028418" y="2539623"/>
                  <a:pt x="5057355" y="2574991"/>
                </a:cubicBezTo>
                <a:cubicBezTo>
                  <a:pt x="5066357" y="2585923"/>
                  <a:pt x="5066999" y="2596854"/>
                  <a:pt x="5057355" y="2609714"/>
                </a:cubicBezTo>
                <a:cubicBezTo>
                  <a:pt x="5039991" y="2632863"/>
                  <a:pt x="5052210" y="2643152"/>
                  <a:pt x="5075359" y="2649582"/>
                </a:cubicBezTo>
                <a:cubicBezTo>
                  <a:pt x="5098507" y="2656013"/>
                  <a:pt x="5123586" y="2657941"/>
                  <a:pt x="5148664" y="2672732"/>
                </a:cubicBezTo>
                <a:cubicBezTo>
                  <a:pt x="5108797" y="2684949"/>
                  <a:pt x="5081147" y="2672090"/>
                  <a:pt x="5055425" y="2656013"/>
                </a:cubicBezTo>
                <a:cubicBezTo>
                  <a:pt x="4997552" y="2620646"/>
                  <a:pt x="4960257" y="2568559"/>
                  <a:pt x="4924888" y="2515188"/>
                </a:cubicBezTo>
                <a:cubicBezTo>
                  <a:pt x="4917814" y="2504899"/>
                  <a:pt x="4912027" y="2493324"/>
                  <a:pt x="4902382" y="2484965"/>
                </a:cubicBezTo>
                <a:cubicBezTo>
                  <a:pt x="4884376" y="2468246"/>
                  <a:pt x="4865085" y="2466318"/>
                  <a:pt x="4843224" y="2486895"/>
                </a:cubicBezTo>
                <a:cubicBezTo>
                  <a:pt x="4814285" y="2513902"/>
                  <a:pt x="4803998" y="2511973"/>
                  <a:pt x="4794352" y="2477250"/>
                </a:cubicBezTo>
                <a:cubicBezTo>
                  <a:pt x="4781490" y="2430308"/>
                  <a:pt x="4752554" y="2397512"/>
                  <a:pt x="4703040" y="2380151"/>
                </a:cubicBezTo>
                <a:cubicBezTo>
                  <a:pt x="4692753" y="2376292"/>
                  <a:pt x="4681821" y="2371147"/>
                  <a:pt x="4670890" y="2379507"/>
                </a:cubicBezTo>
                <a:cubicBezTo>
                  <a:pt x="4659315" y="2389153"/>
                  <a:pt x="4667030" y="2398798"/>
                  <a:pt x="4671532" y="2407802"/>
                </a:cubicBezTo>
                <a:cubicBezTo>
                  <a:pt x="4677962" y="2421948"/>
                  <a:pt x="4685679" y="2436095"/>
                  <a:pt x="4691466" y="2450884"/>
                </a:cubicBezTo>
                <a:cubicBezTo>
                  <a:pt x="4701755" y="2474677"/>
                  <a:pt x="4703685" y="2499756"/>
                  <a:pt x="4684393" y="2522904"/>
                </a:cubicBezTo>
                <a:cubicBezTo>
                  <a:pt x="4670245" y="2539623"/>
                  <a:pt x="4671532" y="2550555"/>
                  <a:pt x="4690181" y="2562130"/>
                </a:cubicBezTo>
                <a:cubicBezTo>
                  <a:pt x="4749983" y="2598140"/>
                  <a:pt x="4787922" y="2645081"/>
                  <a:pt x="4767344" y="2718387"/>
                </a:cubicBezTo>
                <a:cubicBezTo>
                  <a:pt x="4764130" y="2728676"/>
                  <a:pt x="4767988" y="2738965"/>
                  <a:pt x="4780205" y="2738321"/>
                </a:cubicBezTo>
                <a:cubicBezTo>
                  <a:pt x="4807214" y="2736393"/>
                  <a:pt x="4811713" y="2753112"/>
                  <a:pt x="4819430" y="2770474"/>
                </a:cubicBezTo>
                <a:cubicBezTo>
                  <a:pt x="4894666" y="2937020"/>
                  <a:pt x="5003339" y="3082346"/>
                  <a:pt x="5128730" y="3218670"/>
                </a:cubicBezTo>
                <a:cubicBezTo>
                  <a:pt x="5252837" y="3353709"/>
                  <a:pt x="5392376" y="3474599"/>
                  <a:pt x="5540917" y="3590345"/>
                </a:cubicBezTo>
                <a:cubicBezTo>
                  <a:pt x="5499119" y="3586487"/>
                  <a:pt x="5445104" y="3562695"/>
                  <a:pt x="5393019" y="3535044"/>
                </a:cubicBezTo>
                <a:cubicBezTo>
                  <a:pt x="5255410" y="3461095"/>
                  <a:pt x="5142235" y="3360781"/>
                  <a:pt x="5027131" y="3262397"/>
                </a:cubicBezTo>
                <a:cubicBezTo>
                  <a:pt x="4946752" y="3193592"/>
                  <a:pt x="4868302" y="3122858"/>
                  <a:pt x="4778275" y="3063697"/>
                </a:cubicBezTo>
                <a:cubicBezTo>
                  <a:pt x="4767988" y="3057268"/>
                  <a:pt x="4760914" y="3048908"/>
                  <a:pt x="4755127" y="3038619"/>
                </a:cubicBezTo>
                <a:cubicBezTo>
                  <a:pt x="4749983" y="3029617"/>
                  <a:pt x="4742265" y="3021258"/>
                  <a:pt x="4728763" y="3025115"/>
                </a:cubicBezTo>
                <a:cubicBezTo>
                  <a:pt x="4715259" y="3029617"/>
                  <a:pt x="4713973" y="3041192"/>
                  <a:pt x="4713973" y="3051481"/>
                </a:cubicBezTo>
                <a:cubicBezTo>
                  <a:pt x="4715902" y="3090063"/>
                  <a:pt x="4726833" y="3124786"/>
                  <a:pt x="4750625" y="3155652"/>
                </a:cubicBezTo>
                <a:cubicBezTo>
                  <a:pt x="4796924" y="3217385"/>
                  <a:pt x="4858656" y="3265612"/>
                  <a:pt x="4920386" y="3313839"/>
                </a:cubicBezTo>
                <a:cubicBezTo>
                  <a:pt x="5005911" y="3380072"/>
                  <a:pt x="5085005" y="3452092"/>
                  <a:pt x="5156382" y="3532472"/>
                </a:cubicBezTo>
                <a:cubicBezTo>
                  <a:pt x="5104940" y="3493247"/>
                  <a:pt x="5053495" y="3453378"/>
                  <a:pt x="5001409" y="3414153"/>
                </a:cubicBezTo>
                <a:cubicBezTo>
                  <a:pt x="4962184" y="3384574"/>
                  <a:pt x="4921673" y="3356279"/>
                  <a:pt x="4881806" y="3327343"/>
                </a:cubicBezTo>
                <a:cubicBezTo>
                  <a:pt x="4872159" y="3320270"/>
                  <a:pt x="4861870" y="3312554"/>
                  <a:pt x="4848368" y="3322198"/>
                </a:cubicBezTo>
                <a:cubicBezTo>
                  <a:pt x="4836149" y="3330558"/>
                  <a:pt x="4838079" y="3342777"/>
                  <a:pt x="4840652" y="3354351"/>
                </a:cubicBezTo>
                <a:cubicBezTo>
                  <a:pt x="4850297" y="3400006"/>
                  <a:pt x="4877304" y="3436659"/>
                  <a:pt x="4910742" y="3469454"/>
                </a:cubicBezTo>
                <a:cubicBezTo>
                  <a:pt x="4951252" y="3508679"/>
                  <a:pt x="4993695" y="3545976"/>
                  <a:pt x="5037419" y="3583272"/>
                </a:cubicBezTo>
                <a:cubicBezTo>
                  <a:pt x="4990479" y="3572983"/>
                  <a:pt x="4943538" y="3562695"/>
                  <a:pt x="4896595" y="3554336"/>
                </a:cubicBezTo>
                <a:cubicBezTo>
                  <a:pt x="4917814" y="3628927"/>
                  <a:pt x="4967328" y="3643718"/>
                  <a:pt x="5011699" y="3655292"/>
                </a:cubicBezTo>
                <a:cubicBezTo>
                  <a:pt x="5071502" y="3670081"/>
                  <a:pt x="5128730" y="3688730"/>
                  <a:pt x="5185319" y="3709950"/>
                </a:cubicBezTo>
                <a:cubicBezTo>
                  <a:pt x="5209111" y="3731170"/>
                  <a:pt x="5232904" y="3751748"/>
                  <a:pt x="5256052" y="3773610"/>
                </a:cubicBezTo>
                <a:cubicBezTo>
                  <a:pt x="5279845" y="3796118"/>
                  <a:pt x="5302352" y="3818624"/>
                  <a:pt x="5324859" y="3842415"/>
                </a:cubicBezTo>
                <a:cubicBezTo>
                  <a:pt x="5340933" y="3859776"/>
                  <a:pt x="5360224" y="3874568"/>
                  <a:pt x="5341576" y="3904146"/>
                </a:cubicBezTo>
                <a:cubicBezTo>
                  <a:pt x="5333217" y="3917650"/>
                  <a:pt x="5387873" y="3990958"/>
                  <a:pt x="5405238" y="3995458"/>
                </a:cubicBezTo>
                <a:cubicBezTo>
                  <a:pt x="5407809" y="3996100"/>
                  <a:pt x="5410380" y="3996745"/>
                  <a:pt x="5412310" y="3996745"/>
                </a:cubicBezTo>
                <a:cubicBezTo>
                  <a:pt x="5449607" y="3994173"/>
                  <a:pt x="5457967" y="4016036"/>
                  <a:pt x="5458608" y="4043687"/>
                </a:cubicBezTo>
                <a:cubicBezTo>
                  <a:pt x="5459252" y="4070693"/>
                  <a:pt x="5452823" y="4104131"/>
                  <a:pt x="5503621" y="4090627"/>
                </a:cubicBezTo>
                <a:cubicBezTo>
                  <a:pt x="5509408" y="4089342"/>
                  <a:pt x="5510696" y="4093199"/>
                  <a:pt x="5513266" y="4097701"/>
                </a:cubicBezTo>
                <a:cubicBezTo>
                  <a:pt x="5568568" y="4212804"/>
                  <a:pt x="5661808" y="4301543"/>
                  <a:pt x="5753762" y="4390282"/>
                </a:cubicBezTo>
                <a:cubicBezTo>
                  <a:pt x="5758907" y="4394784"/>
                  <a:pt x="5764052" y="4399285"/>
                  <a:pt x="5769195" y="4403786"/>
                </a:cubicBezTo>
                <a:cubicBezTo>
                  <a:pt x="5672741" y="4381280"/>
                  <a:pt x="5354436" y="4352342"/>
                  <a:pt x="5261196" y="4361989"/>
                </a:cubicBezTo>
                <a:cubicBezTo>
                  <a:pt x="5178245" y="4370349"/>
                  <a:pt x="4709472" y="4230167"/>
                  <a:pt x="4612374" y="4147215"/>
                </a:cubicBezTo>
                <a:cubicBezTo>
                  <a:pt x="4598869" y="4212161"/>
                  <a:pt x="4627806" y="4237882"/>
                  <a:pt x="4650956" y="4267463"/>
                </a:cubicBezTo>
                <a:cubicBezTo>
                  <a:pt x="4683749" y="4309260"/>
                  <a:pt x="4688895" y="4338840"/>
                  <a:pt x="4627162" y="4372278"/>
                </a:cubicBezTo>
                <a:cubicBezTo>
                  <a:pt x="4450327" y="4467447"/>
                  <a:pt x="4452257" y="4470662"/>
                  <a:pt x="4618160" y="4599911"/>
                </a:cubicBezTo>
                <a:cubicBezTo>
                  <a:pt x="4625877" y="4605700"/>
                  <a:pt x="4622019" y="4624347"/>
                  <a:pt x="4623948" y="4637209"/>
                </a:cubicBezTo>
                <a:cubicBezTo>
                  <a:pt x="4580863" y="4656500"/>
                  <a:pt x="4530064" y="4606343"/>
                  <a:pt x="4478622" y="4660357"/>
                </a:cubicBezTo>
                <a:cubicBezTo>
                  <a:pt x="4700468" y="4897637"/>
                  <a:pt x="5038064" y="5123344"/>
                  <a:pt x="5344150" y="5301466"/>
                </a:cubicBezTo>
                <a:cubicBezTo>
                  <a:pt x="5096581" y="5359982"/>
                  <a:pt x="4948037" y="5154210"/>
                  <a:pt x="4766058" y="5180574"/>
                </a:cubicBezTo>
                <a:cubicBezTo>
                  <a:pt x="4675390" y="5244877"/>
                  <a:pt x="4945465" y="5349050"/>
                  <a:pt x="4687609" y="5379273"/>
                </a:cubicBezTo>
                <a:cubicBezTo>
                  <a:pt x="4799496" y="5435860"/>
                  <a:pt x="4882449" y="5491161"/>
                  <a:pt x="4959611" y="5556107"/>
                </a:cubicBezTo>
                <a:cubicBezTo>
                  <a:pt x="5096581" y="5672497"/>
                  <a:pt x="5123586" y="5749662"/>
                  <a:pt x="5060571" y="5905920"/>
                </a:cubicBezTo>
                <a:cubicBezTo>
                  <a:pt x="5018773" y="6008805"/>
                  <a:pt x="4958326" y="6103332"/>
                  <a:pt x="5011699" y="6226152"/>
                </a:cubicBezTo>
                <a:cubicBezTo>
                  <a:pt x="5048351" y="6310389"/>
                  <a:pt x="5034204" y="6365690"/>
                  <a:pt x="4895308" y="6327750"/>
                </a:cubicBezTo>
                <a:cubicBezTo>
                  <a:pt x="4745482" y="6287240"/>
                  <a:pt x="4688895" y="6363118"/>
                  <a:pt x="4726833" y="6510373"/>
                </a:cubicBezTo>
                <a:cubicBezTo>
                  <a:pt x="4751269" y="6604900"/>
                  <a:pt x="4725546" y="6634480"/>
                  <a:pt x="4622661" y="6623548"/>
                </a:cubicBezTo>
                <a:cubicBezTo>
                  <a:pt x="4508843" y="6611330"/>
                  <a:pt x="4400814" y="6549598"/>
                  <a:pt x="4259989" y="6579179"/>
                </a:cubicBezTo>
                <a:cubicBezTo>
                  <a:pt x="4358453" y="6729972"/>
                  <a:pt x="4554892" y="6711403"/>
                  <a:pt x="4690343" y="6814255"/>
                </a:cubicBezTo>
                <a:lnTo>
                  <a:pt x="4735334" y="6858000"/>
                </a:lnTo>
                <a:lnTo>
                  <a:pt x="4496011" y="6858000"/>
                </a:lnTo>
                <a:lnTo>
                  <a:pt x="4440632" y="6851514"/>
                </a:lnTo>
                <a:cubicBezTo>
                  <a:pt x="4410700" y="6846400"/>
                  <a:pt x="4381522" y="6839608"/>
                  <a:pt x="4352585" y="6830605"/>
                </a:cubicBezTo>
                <a:cubicBezTo>
                  <a:pt x="4304358" y="6815816"/>
                  <a:pt x="4251629" y="6801027"/>
                  <a:pt x="4224621" y="6850539"/>
                </a:cubicBezTo>
                <a:lnTo>
                  <a:pt x="4223115" y="6858000"/>
                </a:lnTo>
                <a:lnTo>
                  <a:pt x="0" y="6858000"/>
                </a:lnTo>
                <a:close/>
              </a:path>
            </a:pathLst>
          </a:custGeom>
        </p:spPr>
      </p:pic>
      <p:sp>
        <p:nvSpPr>
          <p:cNvPr id="2" name="Título 1">
            <a:extLst>
              <a:ext uri="{FF2B5EF4-FFF2-40B4-BE49-F238E27FC236}">
                <a16:creationId xmlns:a16="http://schemas.microsoft.com/office/drawing/2014/main" id="{D5637C0D-556E-EED0-7F80-0869AB7C9581}"/>
              </a:ext>
            </a:extLst>
          </p:cNvPr>
          <p:cNvSpPr>
            <a:spLocks noGrp="1"/>
          </p:cNvSpPr>
          <p:nvPr>
            <p:ph type="ctrTitle"/>
          </p:nvPr>
        </p:nvSpPr>
        <p:spPr>
          <a:xfrm>
            <a:off x="6095999" y="3834174"/>
            <a:ext cx="5257800" cy="1701570"/>
          </a:xfrm>
        </p:spPr>
        <p:txBody>
          <a:bodyPr anchor="b">
            <a:normAutofit/>
          </a:bodyPr>
          <a:lstStyle/>
          <a:p>
            <a:r>
              <a:rPr lang="es-CO" sz="4400"/>
              <a:t>Comunicación serial</a:t>
            </a:r>
          </a:p>
        </p:txBody>
      </p:sp>
      <p:sp>
        <p:nvSpPr>
          <p:cNvPr id="3" name="Subtítulo 2">
            <a:extLst>
              <a:ext uri="{FF2B5EF4-FFF2-40B4-BE49-F238E27FC236}">
                <a16:creationId xmlns:a16="http://schemas.microsoft.com/office/drawing/2014/main" id="{D081BEBD-DAA7-721B-EF6D-0B0EBD753A55}"/>
              </a:ext>
            </a:extLst>
          </p:cNvPr>
          <p:cNvSpPr>
            <a:spLocks noGrp="1"/>
          </p:cNvSpPr>
          <p:nvPr>
            <p:ph type="subTitle" idx="1"/>
          </p:nvPr>
        </p:nvSpPr>
        <p:spPr>
          <a:xfrm>
            <a:off x="6096000" y="5592499"/>
            <a:ext cx="5147960" cy="646785"/>
          </a:xfrm>
        </p:spPr>
        <p:txBody>
          <a:bodyPr>
            <a:normAutofit/>
          </a:bodyPr>
          <a:lstStyle/>
          <a:p>
            <a:endParaRPr lang="es-CO" sz="2000"/>
          </a:p>
        </p:txBody>
      </p:sp>
    </p:spTree>
    <p:extLst>
      <p:ext uri="{BB962C8B-B14F-4D97-AF65-F5344CB8AC3E}">
        <p14:creationId xmlns:p14="http://schemas.microsoft.com/office/powerpoint/2010/main" val="405164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30F4DC0-89B0-99B0-721C-278D974D2BFB}"/>
              </a:ext>
            </a:extLst>
          </p:cNvPr>
          <p:cNvSpPr>
            <a:spLocks noGrp="1"/>
          </p:cNvSpPr>
          <p:nvPr>
            <p:ph type="title"/>
          </p:nvPr>
        </p:nvSpPr>
        <p:spPr/>
        <p:txBody>
          <a:bodyPr/>
          <a:lstStyle/>
          <a:p>
            <a:endParaRPr lang="es-CO"/>
          </a:p>
        </p:txBody>
      </p:sp>
      <p:sp>
        <p:nvSpPr>
          <p:cNvPr id="5" name="Marcador de contenido 4">
            <a:extLst>
              <a:ext uri="{FF2B5EF4-FFF2-40B4-BE49-F238E27FC236}">
                <a16:creationId xmlns:a16="http://schemas.microsoft.com/office/drawing/2014/main" id="{97450CDD-89CE-F25E-E941-1D90C6F914E8}"/>
              </a:ext>
            </a:extLst>
          </p:cNvPr>
          <p:cNvSpPr>
            <a:spLocks noGrp="1"/>
          </p:cNvSpPr>
          <p:nvPr>
            <p:ph sz="half" idx="1"/>
          </p:nvPr>
        </p:nvSpPr>
        <p:spPr/>
        <p:txBody>
          <a:bodyPr/>
          <a:lstStyle/>
          <a:p>
            <a:r>
              <a:rPr lang="es-CO" dirty="0"/>
              <a:t>PARIDAD PAR</a:t>
            </a:r>
          </a:p>
          <a:p>
            <a:r>
              <a:rPr lang="es-CO" dirty="0"/>
              <a:t>1-CANTIDAD DE “1” EXCLUYENDO EL BIT DE PARIDAD ES IMPAR</a:t>
            </a:r>
          </a:p>
          <a:p>
            <a:r>
              <a:rPr lang="es-CO" dirty="0"/>
              <a:t>0-CANTIDAD DE “1” EXCLUYENDO EL BIT DE PARIDAD ES PAR</a:t>
            </a:r>
          </a:p>
        </p:txBody>
      </p:sp>
      <p:sp>
        <p:nvSpPr>
          <p:cNvPr id="6" name="Marcador de contenido 5">
            <a:extLst>
              <a:ext uri="{FF2B5EF4-FFF2-40B4-BE49-F238E27FC236}">
                <a16:creationId xmlns:a16="http://schemas.microsoft.com/office/drawing/2014/main" id="{B5BC1E76-6038-F02E-39DB-3B54784DA8E0}"/>
              </a:ext>
            </a:extLst>
          </p:cNvPr>
          <p:cNvSpPr>
            <a:spLocks noGrp="1"/>
          </p:cNvSpPr>
          <p:nvPr>
            <p:ph sz="half" idx="2"/>
          </p:nvPr>
        </p:nvSpPr>
        <p:spPr/>
        <p:txBody>
          <a:bodyPr/>
          <a:lstStyle/>
          <a:p>
            <a:r>
              <a:rPr lang="es-CO" dirty="0"/>
              <a:t>PARIDAD IMPAR</a:t>
            </a:r>
          </a:p>
          <a:p>
            <a:r>
              <a:rPr lang="es-CO" dirty="0"/>
              <a:t>1-CANTIDAD DE “1” EXCLUYENDO EL BIT DE PARIDAD ES PAR</a:t>
            </a:r>
          </a:p>
          <a:p>
            <a:r>
              <a:rPr lang="es-CO" dirty="0"/>
              <a:t>0-CANTIDAD DE “1” EXCLUYENDO EL BIT DE PARIDAD ES IMPAR</a:t>
            </a:r>
          </a:p>
          <a:p>
            <a:endParaRPr lang="es-CO" dirty="0"/>
          </a:p>
        </p:txBody>
      </p:sp>
    </p:spTree>
    <p:extLst>
      <p:ext uri="{BB962C8B-B14F-4D97-AF65-F5344CB8AC3E}">
        <p14:creationId xmlns:p14="http://schemas.microsoft.com/office/powerpoint/2010/main" val="2894033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B30FB7C-9ABB-559F-BFBC-EA11B4FFE007}"/>
              </a:ext>
            </a:extLst>
          </p:cNvPr>
          <p:cNvSpPr>
            <a:spLocks noGrp="1"/>
          </p:cNvSpPr>
          <p:nvPr>
            <p:ph type="title"/>
          </p:nvPr>
        </p:nvSpPr>
        <p:spPr/>
        <p:txBody>
          <a:bodyPr/>
          <a:lstStyle/>
          <a:p>
            <a:endParaRPr lang="es-CO"/>
          </a:p>
        </p:txBody>
      </p:sp>
      <p:sp>
        <p:nvSpPr>
          <p:cNvPr id="6" name="Marcador de contenido 5">
            <a:extLst>
              <a:ext uri="{FF2B5EF4-FFF2-40B4-BE49-F238E27FC236}">
                <a16:creationId xmlns:a16="http://schemas.microsoft.com/office/drawing/2014/main" id="{D7D00F7D-1B39-F8B9-0CC7-0CBFA8E79570}"/>
              </a:ext>
            </a:extLst>
          </p:cNvPr>
          <p:cNvSpPr>
            <a:spLocks noGrp="1"/>
          </p:cNvSpPr>
          <p:nvPr>
            <p:ph idx="1"/>
          </p:nvPr>
        </p:nvSpPr>
        <p:spPr/>
        <p:txBody>
          <a:bodyPr/>
          <a:lstStyle/>
          <a:p>
            <a:endParaRPr lang="es-CO"/>
          </a:p>
        </p:txBody>
      </p:sp>
      <p:pic>
        <p:nvPicPr>
          <p:cNvPr id="8" name="Imagen 7">
            <a:extLst>
              <a:ext uri="{FF2B5EF4-FFF2-40B4-BE49-F238E27FC236}">
                <a16:creationId xmlns:a16="http://schemas.microsoft.com/office/drawing/2014/main" id="{78385ACD-BF59-8E83-04EC-0A2CF0891DEF}"/>
              </a:ext>
            </a:extLst>
          </p:cNvPr>
          <p:cNvPicPr>
            <a:picLocks noChangeAspect="1"/>
          </p:cNvPicPr>
          <p:nvPr/>
        </p:nvPicPr>
        <p:blipFill>
          <a:blip r:embed="rId2"/>
          <a:stretch>
            <a:fillRect/>
          </a:stretch>
        </p:blipFill>
        <p:spPr>
          <a:xfrm>
            <a:off x="1841462" y="1203960"/>
            <a:ext cx="8951939" cy="4338320"/>
          </a:xfrm>
          <a:prstGeom prst="rect">
            <a:avLst/>
          </a:prstGeom>
        </p:spPr>
      </p:pic>
    </p:spTree>
    <p:extLst>
      <p:ext uri="{BB962C8B-B14F-4D97-AF65-F5344CB8AC3E}">
        <p14:creationId xmlns:p14="http://schemas.microsoft.com/office/powerpoint/2010/main" val="1734707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5E13C0-2E6F-DAF3-2CE0-82051015F0D5}"/>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DB2E8A50-E10B-AED9-F52B-80D1130993BE}"/>
              </a:ext>
            </a:extLst>
          </p:cNvPr>
          <p:cNvSpPr>
            <a:spLocks noGrp="1"/>
          </p:cNvSpPr>
          <p:nvPr>
            <p:ph idx="1"/>
          </p:nvPr>
        </p:nvSpPr>
        <p:spPr/>
        <p:txBody>
          <a:bodyPr/>
          <a:lstStyle/>
          <a:p>
            <a:endParaRPr lang="es-CO" dirty="0"/>
          </a:p>
        </p:txBody>
      </p:sp>
      <p:pic>
        <p:nvPicPr>
          <p:cNvPr id="5" name="Imagen 4">
            <a:extLst>
              <a:ext uri="{FF2B5EF4-FFF2-40B4-BE49-F238E27FC236}">
                <a16:creationId xmlns:a16="http://schemas.microsoft.com/office/drawing/2014/main" id="{FA91F637-271A-5964-7A7A-E9573B81A0F7}"/>
              </a:ext>
            </a:extLst>
          </p:cNvPr>
          <p:cNvPicPr>
            <a:picLocks noChangeAspect="1"/>
          </p:cNvPicPr>
          <p:nvPr/>
        </p:nvPicPr>
        <p:blipFill rotWithShape="1">
          <a:blip r:embed="rId2"/>
          <a:srcRect t="2586" b="1"/>
          <a:stretch/>
        </p:blipFill>
        <p:spPr>
          <a:xfrm>
            <a:off x="5229725" y="365125"/>
            <a:ext cx="6211148" cy="4160520"/>
          </a:xfrm>
          <a:prstGeom prst="rect">
            <a:avLst/>
          </a:prstGeom>
        </p:spPr>
      </p:pic>
      <p:pic>
        <p:nvPicPr>
          <p:cNvPr id="8" name="Imagen 7">
            <a:extLst>
              <a:ext uri="{FF2B5EF4-FFF2-40B4-BE49-F238E27FC236}">
                <a16:creationId xmlns:a16="http://schemas.microsoft.com/office/drawing/2014/main" id="{88F9E5E9-3030-E2E4-38BC-EE9BFB441B21}"/>
              </a:ext>
            </a:extLst>
          </p:cNvPr>
          <p:cNvPicPr>
            <a:picLocks noChangeAspect="1"/>
          </p:cNvPicPr>
          <p:nvPr/>
        </p:nvPicPr>
        <p:blipFill>
          <a:blip r:embed="rId3"/>
          <a:stretch>
            <a:fillRect/>
          </a:stretch>
        </p:blipFill>
        <p:spPr>
          <a:xfrm>
            <a:off x="235494" y="4603728"/>
            <a:ext cx="7790831" cy="1817391"/>
          </a:xfrm>
          <a:prstGeom prst="rect">
            <a:avLst/>
          </a:prstGeom>
        </p:spPr>
      </p:pic>
    </p:spTree>
    <p:extLst>
      <p:ext uri="{BB962C8B-B14F-4D97-AF65-F5344CB8AC3E}">
        <p14:creationId xmlns:p14="http://schemas.microsoft.com/office/powerpoint/2010/main" val="2504023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1931DC-EFF4-CC98-66F7-291CA516970C}"/>
              </a:ext>
            </a:extLst>
          </p:cNvPr>
          <p:cNvSpPr>
            <a:spLocks noGrp="1"/>
          </p:cNvSpPr>
          <p:nvPr>
            <p:ph type="title"/>
          </p:nvPr>
        </p:nvSpPr>
        <p:spPr/>
        <p:txBody>
          <a:bodyPr/>
          <a:lstStyle/>
          <a:p>
            <a:r>
              <a:rPr lang="es-CO" dirty="0"/>
              <a:t>TRANSMISIÓN UART/USART</a:t>
            </a:r>
          </a:p>
        </p:txBody>
      </p:sp>
      <p:sp>
        <p:nvSpPr>
          <p:cNvPr id="3" name="Marcador de contenido 2">
            <a:extLst>
              <a:ext uri="{FF2B5EF4-FFF2-40B4-BE49-F238E27FC236}">
                <a16:creationId xmlns:a16="http://schemas.microsoft.com/office/drawing/2014/main" id="{8927165A-AD0C-1BD0-6430-02EEC558D2B7}"/>
              </a:ext>
            </a:extLst>
          </p:cNvPr>
          <p:cNvSpPr>
            <a:spLocks noGrp="1"/>
          </p:cNvSpPr>
          <p:nvPr>
            <p:ph idx="1"/>
          </p:nvPr>
        </p:nvSpPr>
        <p:spPr/>
        <p:txBody>
          <a:bodyPr>
            <a:normAutofit fontScale="62500" lnSpcReduction="20000"/>
          </a:bodyPr>
          <a:lstStyle/>
          <a:p>
            <a:r>
              <a:rPr lang="es-ES" dirty="0"/>
              <a:t>1. Programe los bits M en USART_CR1 para definir la longitud de la palabra.</a:t>
            </a:r>
          </a:p>
          <a:p>
            <a:r>
              <a:rPr lang="es-ES" dirty="0"/>
              <a:t>2. Seleccione la velocidad en baudios deseada utilizando el registro USART_BRR.</a:t>
            </a:r>
          </a:p>
          <a:p>
            <a:r>
              <a:rPr lang="es-ES" dirty="0"/>
              <a:t>3. Programe el número de bits de parada en USART_CR2.</a:t>
            </a:r>
          </a:p>
          <a:p>
            <a:r>
              <a:rPr lang="es-ES" dirty="0"/>
              <a:t>4. Habilite USART escribiendo el bit UE en el registro USART_CR1 en 1.</a:t>
            </a:r>
          </a:p>
          <a:p>
            <a:r>
              <a:rPr lang="es-ES" dirty="0"/>
              <a:t>5. Seleccione habilitar DMA (DMAT) en USART_CR3 si la comunicación </a:t>
            </a:r>
            <a:r>
              <a:rPr lang="es-ES" dirty="0" err="1"/>
              <a:t>multibúfer</a:t>
            </a:r>
            <a:r>
              <a:rPr lang="es-ES" dirty="0"/>
              <a:t> va a tomar lugar. Configure el registro DMA como se explica en comunicación </a:t>
            </a:r>
            <a:r>
              <a:rPr lang="es-ES" dirty="0" err="1"/>
              <a:t>multibúfer</a:t>
            </a:r>
            <a:r>
              <a:rPr lang="es-ES" dirty="0"/>
              <a:t>.</a:t>
            </a:r>
          </a:p>
          <a:p>
            <a:r>
              <a:rPr lang="es-ES" dirty="0"/>
              <a:t>6. Configure el bit TE en USART_CR1 para enviar una trama inactiva como primera transmisión.</a:t>
            </a:r>
          </a:p>
          <a:p>
            <a:r>
              <a:rPr lang="es-ES" dirty="0"/>
              <a:t>7. Escriba los datos a enviar en el registro USART_TDR (esto borra el bit TXE). Repite esto para cada dato que se transmitirá en caso de un solo búfer.</a:t>
            </a:r>
          </a:p>
          <a:p>
            <a:r>
              <a:rPr lang="es-ES" dirty="0"/>
              <a:t>8. Después de escribir los últimos datos en el registro USART_TDR, espere hasta TC=1. Esto indica que la transmisión de la última trama esté completa. Esto es necesario, por ejemplo, cuando el USART se desactiva o entra en el modo Detener para evitar dañar el último transmisión.</a:t>
            </a:r>
          </a:p>
        </p:txBody>
      </p:sp>
    </p:spTree>
    <p:extLst>
      <p:ext uri="{BB962C8B-B14F-4D97-AF65-F5344CB8AC3E}">
        <p14:creationId xmlns:p14="http://schemas.microsoft.com/office/powerpoint/2010/main" val="477420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785B5B-AE82-9B37-F645-EAF4B2B1A547}"/>
              </a:ext>
            </a:extLst>
          </p:cNvPr>
          <p:cNvSpPr>
            <a:spLocks noGrp="1"/>
          </p:cNvSpPr>
          <p:nvPr>
            <p:ph type="title"/>
          </p:nvPr>
        </p:nvSpPr>
        <p:spPr/>
        <p:txBody>
          <a:bodyPr/>
          <a:lstStyle/>
          <a:p>
            <a:endParaRPr lang="es-CO"/>
          </a:p>
        </p:txBody>
      </p:sp>
      <p:pic>
        <p:nvPicPr>
          <p:cNvPr id="5" name="Marcador de contenido 4">
            <a:extLst>
              <a:ext uri="{FF2B5EF4-FFF2-40B4-BE49-F238E27FC236}">
                <a16:creationId xmlns:a16="http://schemas.microsoft.com/office/drawing/2014/main" id="{CF62D1C7-C685-89D4-DF8F-BD657E8195C6}"/>
              </a:ext>
            </a:extLst>
          </p:cNvPr>
          <p:cNvPicPr>
            <a:picLocks noGrp="1" noChangeAspect="1"/>
          </p:cNvPicPr>
          <p:nvPr>
            <p:ph idx="1"/>
          </p:nvPr>
        </p:nvPicPr>
        <p:blipFill>
          <a:blip r:embed="rId2"/>
          <a:stretch>
            <a:fillRect/>
          </a:stretch>
        </p:blipFill>
        <p:spPr>
          <a:xfrm>
            <a:off x="1769835" y="365125"/>
            <a:ext cx="8652329" cy="5901000"/>
          </a:xfrm>
        </p:spPr>
      </p:pic>
    </p:spTree>
    <p:extLst>
      <p:ext uri="{BB962C8B-B14F-4D97-AF65-F5344CB8AC3E}">
        <p14:creationId xmlns:p14="http://schemas.microsoft.com/office/powerpoint/2010/main" val="1888063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4FDA96-DD8D-9C68-B2A7-A2934F100BF8}"/>
              </a:ext>
            </a:extLst>
          </p:cNvPr>
          <p:cNvSpPr>
            <a:spLocks noGrp="1"/>
          </p:cNvSpPr>
          <p:nvPr>
            <p:ph type="title"/>
          </p:nvPr>
        </p:nvSpPr>
        <p:spPr/>
        <p:txBody>
          <a:bodyPr/>
          <a:lstStyle/>
          <a:p>
            <a:r>
              <a:rPr lang="es-CO" dirty="0"/>
              <a:t>RECEPCIÓN UART/USART</a:t>
            </a:r>
          </a:p>
        </p:txBody>
      </p:sp>
      <p:sp>
        <p:nvSpPr>
          <p:cNvPr id="3" name="Marcador de contenido 2">
            <a:extLst>
              <a:ext uri="{FF2B5EF4-FFF2-40B4-BE49-F238E27FC236}">
                <a16:creationId xmlns:a16="http://schemas.microsoft.com/office/drawing/2014/main" id="{BA1E893B-CF8E-AB36-CF8A-EADF15E05E42}"/>
              </a:ext>
            </a:extLst>
          </p:cNvPr>
          <p:cNvSpPr>
            <a:spLocks noGrp="1"/>
          </p:cNvSpPr>
          <p:nvPr>
            <p:ph idx="1"/>
          </p:nvPr>
        </p:nvSpPr>
        <p:spPr/>
        <p:txBody>
          <a:bodyPr>
            <a:normAutofit fontScale="85000" lnSpcReduction="20000"/>
          </a:bodyPr>
          <a:lstStyle/>
          <a:p>
            <a:r>
              <a:rPr lang="es-ES" dirty="0"/>
              <a:t>1. Programe los bits M en USART_CR1 para definir la longitud de la palabra.</a:t>
            </a:r>
          </a:p>
          <a:p>
            <a:r>
              <a:rPr lang="es-ES" dirty="0"/>
              <a:t>2. Seleccione la velocidad en baudios deseada utilizando el registro de velocidad en baudios USART_BRR</a:t>
            </a:r>
          </a:p>
          <a:p>
            <a:r>
              <a:rPr lang="es-ES" dirty="0"/>
              <a:t>3. Programe el número de bits de parada en USART_CR2.</a:t>
            </a:r>
          </a:p>
          <a:p>
            <a:r>
              <a:rPr lang="es-ES" dirty="0"/>
              <a:t>4. Habilite USART escribiendo el bit UE en el registro USART_CR1 en 1.</a:t>
            </a:r>
          </a:p>
          <a:p>
            <a:r>
              <a:rPr lang="es-ES" dirty="0"/>
              <a:t>5. Seleccione habilitar DMA (DMAR) en USART_CR3 si la comunicación </a:t>
            </a:r>
            <a:r>
              <a:rPr lang="es-ES" dirty="0" err="1"/>
              <a:t>multibúfer</a:t>
            </a:r>
            <a:r>
              <a:rPr lang="es-ES" dirty="0"/>
              <a:t> va a tomar lugar. Configure el registro DMA como se explica en comunicación </a:t>
            </a:r>
            <a:r>
              <a:rPr lang="es-ES" dirty="0" err="1"/>
              <a:t>multibúfer</a:t>
            </a:r>
            <a:r>
              <a:rPr lang="es-ES" dirty="0"/>
              <a:t>.</a:t>
            </a:r>
          </a:p>
          <a:p>
            <a:r>
              <a:rPr lang="es-ES" dirty="0"/>
              <a:t>6. Establezca el bit RE USART_CR1. Esto permite al receptor que comienza a buscar un bit de inicio.</a:t>
            </a:r>
            <a:endParaRPr lang="es-CO" dirty="0"/>
          </a:p>
        </p:txBody>
      </p:sp>
    </p:spTree>
    <p:extLst>
      <p:ext uri="{BB962C8B-B14F-4D97-AF65-F5344CB8AC3E}">
        <p14:creationId xmlns:p14="http://schemas.microsoft.com/office/powerpoint/2010/main" val="3326486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026E2C-077C-4DEF-B7E9-016A74C01BB3}"/>
              </a:ext>
            </a:extLst>
          </p:cNvPr>
          <p:cNvSpPr>
            <a:spLocks noGrp="1"/>
          </p:cNvSpPr>
          <p:nvPr>
            <p:ph type="title"/>
          </p:nvPr>
        </p:nvSpPr>
        <p:spPr/>
        <p:txBody>
          <a:bodyPr/>
          <a:lstStyle/>
          <a:p>
            <a:endParaRPr lang="es-CO"/>
          </a:p>
        </p:txBody>
      </p:sp>
      <p:pic>
        <p:nvPicPr>
          <p:cNvPr id="5" name="Marcador de contenido 4">
            <a:extLst>
              <a:ext uri="{FF2B5EF4-FFF2-40B4-BE49-F238E27FC236}">
                <a16:creationId xmlns:a16="http://schemas.microsoft.com/office/drawing/2014/main" id="{0ED225AB-3B85-64AD-0192-379C1CF9F271}"/>
              </a:ext>
            </a:extLst>
          </p:cNvPr>
          <p:cNvPicPr>
            <a:picLocks noGrp="1" noChangeAspect="1"/>
          </p:cNvPicPr>
          <p:nvPr>
            <p:ph idx="1"/>
          </p:nvPr>
        </p:nvPicPr>
        <p:blipFill>
          <a:blip r:embed="rId2"/>
          <a:stretch>
            <a:fillRect/>
          </a:stretch>
        </p:blipFill>
        <p:spPr>
          <a:xfrm>
            <a:off x="838200" y="1690688"/>
            <a:ext cx="10815930" cy="4583960"/>
          </a:xfrm>
        </p:spPr>
      </p:pic>
    </p:spTree>
    <p:extLst>
      <p:ext uri="{BB962C8B-B14F-4D97-AF65-F5344CB8AC3E}">
        <p14:creationId xmlns:p14="http://schemas.microsoft.com/office/powerpoint/2010/main" val="3994837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0C05E5-5CCE-FC6C-EEC7-8B49E1F4F097}"/>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5A150351-B761-5F6A-7602-9522EBDCD786}"/>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7142234E-85ED-BA4E-E15F-3451D2457E70}"/>
              </a:ext>
            </a:extLst>
          </p:cNvPr>
          <p:cNvPicPr>
            <a:picLocks noChangeAspect="1"/>
          </p:cNvPicPr>
          <p:nvPr/>
        </p:nvPicPr>
        <p:blipFill>
          <a:blip r:embed="rId2"/>
          <a:stretch>
            <a:fillRect/>
          </a:stretch>
        </p:blipFill>
        <p:spPr>
          <a:xfrm>
            <a:off x="703450" y="453481"/>
            <a:ext cx="10265110" cy="5429159"/>
          </a:xfrm>
          <a:prstGeom prst="rect">
            <a:avLst/>
          </a:prstGeom>
        </p:spPr>
      </p:pic>
    </p:spTree>
    <p:extLst>
      <p:ext uri="{BB962C8B-B14F-4D97-AF65-F5344CB8AC3E}">
        <p14:creationId xmlns:p14="http://schemas.microsoft.com/office/powerpoint/2010/main" val="2746773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D491A-B2A9-A422-56C5-5015150ED4F6}"/>
              </a:ext>
            </a:extLst>
          </p:cNvPr>
          <p:cNvSpPr>
            <a:spLocks noGrp="1"/>
          </p:cNvSpPr>
          <p:nvPr>
            <p:ph type="title"/>
          </p:nvPr>
        </p:nvSpPr>
        <p:spPr/>
        <p:txBody>
          <a:bodyPr/>
          <a:lstStyle/>
          <a:p>
            <a:endParaRPr lang="es-CO"/>
          </a:p>
        </p:txBody>
      </p:sp>
      <p:pic>
        <p:nvPicPr>
          <p:cNvPr id="5" name="Marcador de contenido 4">
            <a:extLst>
              <a:ext uri="{FF2B5EF4-FFF2-40B4-BE49-F238E27FC236}">
                <a16:creationId xmlns:a16="http://schemas.microsoft.com/office/drawing/2014/main" id="{C792BA2F-6E48-B099-6036-75BE9E6F3644}"/>
              </a:ext>
            </a:extLst>
          </p:cNvPr>
          <p:cNvPicPr>
            <a:picLocks noGrp="1" noChangeAspect="1"/>
          </p:cNvPicPr>
          <p:nvPr>
            <p:ph idx="1"/>
          </p:nvPr>
        </p:nvPicPr>
        <p:blipFill>
          <a:blip r:embed="rId2"/>
          <a:stretch>
            <a:fillRect/>
          </a:stretch>
        </p:blipFill>
        <p:spPr>
          <a:xfrm>
            <a:off x="838200" y="568960"/>
            <a:ext cx="10256703" cy="5328828"/>
          </a:xfrm>
        </p:spPr>
      </p:pic>
    </p:spTree>
    <p:extLst>
      <p:ext uri="{BB962C8B-B14F-4D97-AF65-F5344CB8AC3E}">
        <p14:creationId xmlns:p14="http://schemas.microsoft.com/office/powerpoint/2010/main" val="3438379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7F7758-169C-C90F-7A48-FD4030D2DDA4}"/>
              </a:ext>
            </a:extLst>
          </p:cNvPr>
          <p:cNvSpPr>
            <a:spLocks noGrp="1"/>
          </p:cNvSpPr>
          <p:nvPr>
            <p:ph type="title"/>
          </p:nvPr>
        </p:nvSpPr>
        <p:spPr/>
        <p:txBody>
          <a:bodyPr/>
          <a:lstStyle/>
          <a:p>
            <a:endParaRPr lang="es-CO"/>
          </a:p>
        </p:txBody>
      </p:sp>
      <p:pic>
        <p:nvPicPr>
          <p:cNvPr id="5" name="Marcador de contenido 4">
            <a:extLst>
              <a:ext uri="{FF2B5EF4-FFF2-40B4-BE49-F238E27FC236}">
                <a16:creationId xmlns:a16="http://schemas.microsoft.com/office/drawing/2014/main" id="{081D2699-051D-7CF4-72F4-CB502113A4F9}"/>
              </a:ext>
            </a:extLst>
          </p:cNvPr>
          <p:cNvPicPr>
            <a:picLocks noGrp="1" noChangeAspect="1"/>
          </p:cNvPicPr>
          <p:nvPr>
            <p:ph idx="1"/>
          </p:nvPr>
        </p:nvPicPr>
        <p:blipFill>
          <a:blip r:embed="rId2"/>
          <a:stretch>
            <a:fillRect/>
          </a:stretch>
        </p:blipFill>
        <p:spPr>
          <a:xfrm>
            <a:off x="918558" y="600551"/>
            <a:ext cx="10594992" cy="5383689"/>
          </a:xfrm>
        </p:spPr>
      </p:pic>
    </p:spTree>
    <p:extLst>
      <p:ext uri="{BB962C8B-B14F-4D97-AF65-F5344CB8AC3E}">
        <p14:creationId xmlns:p14="http://schemas.microsoft.com/office/powerpoint/2010/main" val="1285755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E37C02-9620-597A-83D9-0B14FA504EB4}"/>
              </a:ext>
            </a:extLst>
          </p:cNvPr>
          <p:cNvSpPr>
            <a:spLocks noGrp="1"/>
          </p:cNvSpPr>
          <p:nvPr>
            <p:ph type="title"/>
          </p:nvPr>
        </p:nvSpPr>
        <p:spPr/>
        <p:txBody>
          <a:bodyPr/>
          <a:lstStyle/>
          <a:p>
            <a:endParaRPr lang="es-CO"/>
          </a:p>
        </p:txBody>
      </p:sp>
      <p:pic>
        <p:nvPicPr>
          <p:cNvPr id="5" name="Marcador de contenido 4">
            <a:extLst>
              <a:ext uri="{FF2B5EF4-FFF2-40B4-BE49-F238E27FC236}">
                <a16:creationId xmlns:a16="http://schemas.microsoft.com/office/drawing/2014/main" id="{2B46E735-8E73-6E6E-85CB-17AF4FDFFDC7}"/>
              </a:ext>
            </a:extLst>
          </p:cNvPr>
          <p:cNvPicPr>
            <a:picLocks noGrp="1" noChangeAspect="1"/>
          </p:cNvPicPr>
          <p:nvPr>
            <p:ph idx="1"/>
          </p:nvPr>
        </p:nvPicPr>
        <p:blipFill>
          <a:blip r:embed="rId2"/>
          <a:stretch>
            <a:fillRect/>
          </a:stretch>
        </p:blipFill>
        <p:spPr>
          <a:xfrm>
            <a:off x="1278030" y="365125"/>
            <a:ext cx="9635939" cy="5984875"/>
          </a:xfrm>
        </p:spPr>
      </p:pic>
    </p:spTree>
    <p:extLst>
      <p:ext uri="{BB962C8B-B14F-4D97-AF65-F5344CB8AC3E}">
        <p14:creationId xmlns:p14="http://schemas.microsoft.com/office/powerpoint/2010/main" val="1387375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19D6FC-DB94-78CC-B374-5C1E698ECDA1}"/>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4DCE831F-3845-98A8-5605-1C9AB9E4BE34}"/>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43C25260-581B-D930-A299-A69BB5B796AF}"/>
              </a:ext>
            </a:extLst>
          </p:cNvPr>
          <p:cNvPicPr>
            <a:picLocks noChangeAspect="1"/>
          </p:cNvPicPr>
          <p:nvPr/>
        </p:nvPicPr>
        <p:blipFill>
          <a:blip r:embed="rId2"/>
          <a:stretch>
            <a:fillRect/>
          </a:stretch>
        </p:blipFill>
        <p:spPr>
          <a:xfrm>
            <a:off x="738363" y="353944"/>
            <a:ext cx="10754059" cy="5234056"/>
          </a:xfrm>
          <a:prstGeom prst="rect">
            <a:avLst/>
          </a:prstGeom>
        </p:spPr>
      </p:pic>
    </p:spTree>
    <p:extLst>
      <p:ext uri="{BB962C8B-B14F-4D97-AF65-F5344CB8AC3E}">
        <p14:creationId xmlns:p14="http://schemas.microsoft.com/office/powerpoint/2010/main" val="927564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FBE9DF-DE9D-626A-0244-A05030A40673}"/>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21F39DD5-6EFE-AE4F-1C32-1E80EB2EFB8C}"/>
              </a:ext>
            </a:extLst>
          </p:cNvPr>
          <p:cNvSpPr>
            <a:spLocks noGrp="1"/>
          </p:cNvSpPr>
          <p:nvPr>
            <p:ph idx="1"/>
          </p:nvPr>
        </p:nvSpPr>
        <p:spPr/>
        <p:txBody>
          <a:bodyPr/>
          <a:lstStyle/>
          <a:p>
            <a:endParaRPr lang="es-CO"/>
          </a:p>
        </p:txBody>
      </p:sp>
      <p:pic>
        <p:nvPicPr>
          <p:cNvPr id="4" name="Imagen 3">
            <a:extLst>
              <a:ext uri="{FF2B5EF4-FFF2-40B4-BE49-F238E27FC236}">
                <a16:creationId xmlns:a16="http://schemas.microsoft.com/office/drawing/2014/main" id="{88467C16-DB07-7E61-9DBD-6934B8E90301}"/>
              </a:ext>
            </a:extLst>
          </p:cNvPr>
          <p:cNvPicPr>
            <a:picLocks noChangeAspect="1"/>
          </p:cNvPicPr>
          <p:nvPr/>
        </p:nvPicPr>
        <p:blipFill>
          <a:blip r:embed="rId2"/>
          <a:stretch>
            <a:fillRect/>
          </a:stretch>
        </p:blipFill>
        <p:spPr>
          <a:xfrm>
            <a:off x="116715" y="685800"/>
            <a:ext cx="11400286" cy="4770120"/>
          </a:xfrm>
          <a:prstGeom prst="rect">
            <a:avLst/>
          </a:prstGeom>
        </p:spPr>
      </p:pic>
    </p:spTree>
    <p:extLst>
      <p:ext uri="{BB962C8B-B14F-4D97-AF65-F5344CB8AC3E}">
        <p14:creationId xmlns:p14="http://schemas.microsoft.com/office/powerpoint/2010/main" val="2824880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EF0360-F98A-DB5E-F1AE-D8D7B1728443}"/>
              </a:ext>
            </a:extLst>
          </p:cNvPr>
          <p:cNvSpPr>
            <a:spLocks noGrp="1"/>
          </p:cNvSpPr>
          <p:nvPr>
            <p:ph type="title"/>
          </p:nvPr>
        </p:nvSpPr>
        <p:spPr/>
        <p:txBody>
          <a:bodyPr/>
          <a:lstStyle/>
          <a:p>
            <a:r>
              <a:rPr lang="es-CO" dirty="0" err="1"/>
              <a:t>Sobremuestreo</a:t>
            </a:r>
            <a:endParaRPr lang="es-CO" dirty="0"/>
          </a:p>
        </p:txBody>
      </p:sp>
      <p:pic>
        <p:nvPicPr>
          <p:cNvPr id="5" name="Marcador de contenido 4">
            <a:extLst>
              <a:ext uri="{FF2B5EF4-FFF2-40B4-BE49-F238E27FC236}">
                <a16:creationId xmlns:a16="http://schemas.microsoft.com/office/drawing/2014/main" id="{C3022FDC-2D32-C54A-9676-DBDDB92E33CE}"/>
              </a:ext>
            </a:extLst>
          </p:cNvPr>
          <p:cNvPicPr>
            <a:picLocks noGrp="1" noChangeAspect="1"/>
          </p:cNvPicPr>
          <p:nvPr>
            <p:ph idx="1"/>
          </p:nvPr>
        </p:nvPicPr>
        <p:blipFill>
          <a:blip r:embed="rId2"/>
          <a:stretch>
            <a:fillRect/>
          </a:stretch>
        </p:blipFill>
        <p:spPr>
          <a:xfrm>
            <a:off x="398626" y="1503680"/>
            <a:ext cx="7792332" cy="4227754"/>
          </a:xfrm>
        </p:spPr>
      </p:pic>
      <p:pic>
        <p:nvPicPr>
          <p:cNvPr id="9" name="Imagen 8">
            <a:extLst>
              <a:ext uri="{FF2B5EF4-FFF2-40B4-BE49-F238E27FC236}">
                <a16:creationId xmlns:a16="http://schemas.microsoft.com/office/drawing/2014/main" id="{4AE68626-3F07-DE64-C11D-EA57B953D368}"/>
              </a:ext>
            </a:extLst>
          </p:cNvPr>
          <p:cNvPicPr>
            <a:picLocks noChangeAspect="1"/>
          </p:cNvPicPr>
          <p:nvPr/>
        </p:nvPicPr>
        <p:blipFill>
          <a:blip r:embed="rId3"/>
          <a:stretch>
            <a:fillRect/>
          </a:stretch>
        </p:blipFill>
        <p:spPr>
          <a:xfrm>
            <a:off x="8746798" y="2280277"/>
            <a:ext cx="2343270" cy="285765"/>
          </a:xfrm>
          <a:prstGeom prst="rect">
            <a:avLst/>
          </a:prstGeom>
        </p:spPr>
      </p:pic>
      <p:pic>
        <p:nvPicPr>
          <p:cNvPr id="11" name="Imagen 10">
            <a:extLst>
              <a:ext uri="{FF2B5EF4-FFF2-40B4-BE49-F238E27FC236}">
                <a16:creationId xmlns:a16="http://schemas.microsoft.com/office/drawing/2014/main" id="{60A4265C-F463-C01B-B9E8-61BF18B5B77E}"/>
              </a:ext>
            </a:extLst>
          </p:cNvPr>
          <p:cNvPicPr>
            <a:picLocks noChangeAspect="1"/>
          </p:cNvPicPr>
          <p:nvPr/>
        </p:nvPicPr>
        <p:blipFill>
          <a:blip r:embed="rId4"/>
          <a:stretch>
            <a:fillRect/>
          </a:stretch>
        </p:blipFill>
        <p:spPr>
          <a:xfrm>
            <a:off x="8842052" y="4674228"/>
            <a:ext cx="2248016" cy="273064"/>
          </a:xfrm>
          <a:prstGeom prst="rect">
            <a:avLst/>
          </a:prstGeom>
        </p:spPr>
      </p:pic>
    </p:spTree>
    <p:extLst>
      <p:ext uri="{BB962C8B-B14F-4D97-AF65-F5344CB8AC3E}">
        <p14:creationId xmlns:p14="http://schemas.microsoft.com/office/powerpoint/2010/main" val="2074544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0F6585-8F03-A109-F4B2-83B9BE802106}"/>
              </a:ext>
            </a:extLst>
          </p:cNvPr>
          <p:cNvSpPr>
            <a:spLocks noGrp="1"/>
          </p:cNvSpPr>
          <p:nvPr>
            <p:ph type="title"/>
          </p:nvPr>
        </p:nvSpPr>
        <p:spPr/>
        <p:txBody>
          <a:bodyPr/>
          <a:lstStyle/>
          <a:p>
            <a:endParaRPr lang="es-CO"/>
          </a:p>
        </p:txBody>
      </p:sp>
      <p:pic>
        <p:nvPicPr>
          <p:cNvPr id="7" name="Marcador de contenido 6">
            <a:extLst>
              <a:ext uri="{FF2B5EF4-FFF2-40B4-BE49-F238E27FC236}">
                <a16:creationId xmlns:a16="http://schemas.microsoft.com/office/drawing/2014/main" id="{F77CACF1-0A1E-0A31-F514-6ACB9C26C224}"/>
              </a:ext>
            </a:extLst>
          </p:cNvPr>
          <p:cNvPicPr>
            <a:picLocks noGrp="1" noChangeAspect="1"/>
          </p:cNvPicPr>
          <p:nvPr>
            <p:ph idx="1"/>
          </p:nvPr>
        </p:nvPicPr>
        <p:blipFill>
          <a:blip r:embed="rId2"/>
          <a:stretch>
            <a:fillRect/>
          </a:stretch>
        </p:blipFill>
        <p:spPr>
          <a:xfrm>
            <a:off x="1031443" y="1879600"/>
            <a:ext cx="10129114" cy="3624476"/>
          </a:xfrm>
        </p:spPr>
      </p:pic>
    </p:spTree>
    <p:extLst>
      <p:ext uri="{BB962C8B-B14F-4D97-AF65-F5344CB8AC3E}">
        <p14:creationId xmlns:p14="http://schemas.microsoft.com/office/powerpoint/2010/main" val="3423258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BBE49F-C0C7-7BEF-7F06-35777F5AF75E}"/>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63E7440F-2FA3-01F7-E0E8-0161146247B1}"/>
              </a:ext>
            </a:extLst>
          </p:cNvPr>
          <p:cNvSpPr>
            <a:spLocks noGrp="1"/>
          </p:cNvSpPr>
          <p:nvPr>
            <p:ph idx="1"/>
          </p:nvPr>
        </p:nvSpPr>
        <p:spPr/>
        <p:txBody>
          <a:bodyPr/>
          <a:lstStyle/>
          <a:p>
            <a:endParaRPr lang="es-CO" dirty="0"/>
          </a:p>
        </p:txBody>
      </p:sp>
      <p:pic>
        <p:nvPicPr>
          <p:cNvPr id="5" name="Imagen 4">
            <a:extLst>
              <a:ext uri="{FF2B5EF4-FFF2-40B4-BE49-F238E27FC236}">
                <a16:creationId xmlns:a16="http://schemas.microsoft.com/office/drawing/2014/main" id="{7B013E6A-7223-4D9D-000E-5A0A841CD4C5}"/>
              </a:ext>
            </a:extLst>
          </p:cNvPr>
          <p:cNvPicPr>
            <a:picLocks noChangeAspect="1"/>
          </p:cNvPicPr>
          <p:nvPr/>
        </p:nvPicPr>
        <p:blipFill>
          <a:blip r:embed="rId2"/>
          <a:stretch>
            <a:fillRect/>
          </a:stretch>
        </p:blipFill>
        <p:spPr>
          <a:xfrm>
            <a:off x="838200" y="222884"/>
            <a:ext cx="10515600" cy="5285797"/>
          </a:xfrm>
          <a:prstGeom prst="rect">
            <a:avLst/>
          </a:prstGeom>
        </p:spPr>
      </p:pic>
    </p:spTree>
    <p:extLst>
      <p:ext uri="{BB962C8B-B14F-4D97-AF65-F5344CB8AC3E}">
        <p14:creationId xmlns:p14="http://schemas.microsoft.com/office/powerpoint/2010/main" val="31205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8F01AA-E932-0D0C-0739-CBC2EB8D475D}"/>
              </a:ext>
            </a:extLst>
          </p:cNvPr>
          <p:cNvSpPr>
            <a:spLocks noGrp="1"/>
          </p:cNvSpPr>
          <p:nvPr>
            <p:ph type="title"/>
          </p:nvPr>
        </p:nvSpPr>
        <p:spPr/>
        <p:txBody>
          <a:bodyPr/>
          <a:lstStyle/>
          <a:p>
            <a:endParaRPr lang="es-CO"/>
          </a:p>
        </p:txBody>
      </p:sp>
      <p:pic>
        <p:nvPicPr>
          <p:cNvPr id="7" name="Marcador de contenido 6">
            <a:extLst>
              <a:ext uri="{FF2B5EF4-FFF2-40B4-BE49-F238E27FC236}">
                <a16:creationId xmlns:a16="http://schemas.microsoft.com/office/drawing/2014/main" id="{C60B3734-E46B-6897-F62A-1D13A5598E1E}"/>
              </a:ext>
            </a:extLst>
          </p:cNvPr>
          <p:cNvPicPr>
            <a:picLocks noGrp="1" noChangeAspect="1"/>
          </p:cNvPicPr>
          <p:nvPr>
            <p:ph idx="1"/>
          </p:nvPr>
        </p:nvPicPr>
        <p:blipFill>
          <a:blip r:embed="rId2"/>
          <a:stretch>
            <a:fillRect/>
          </a:stretch>
        </p:blipFill>
        <p:spPr>
          <a:xfrm>
            <a:off x="3638431" y="4425119"/>
            <a:ext cx="4610337" cy="1466925"/>
          </a:xfrm>
        </p:spPr>
      </p:pic>
      <p:pic>
        <p:nvPicPr>
          <p:cNvPr id="5" name="Imagen 4">
            <a:extLst>
              <a:ext uri="{FF2B5EF4-FFF2-40B4-BE49-F238E27FC236}">
                <a16:creationId xmlns:a16="http://schemas.microsoft.com/office/drawing/2014/main" id="{F184A358-72CB-B7C6-9BE7-975219345AFD}"/>
              </a:ext>
            </a:extLst>
          </p:cNvPr>
          <p:cNvPicPr>
            <a:picLocks noChangeAspect="1"/>
          </p:cNvPicPr>
          <p:nvPr/>
        </p:nvPicPr>
        <p:blipFill>
          <a:blip r:embed="rId3"/>
          <a:stretch>
            <a:fillRect/>
          </a:stretch>
        </p:blipFill>
        <p:spPr>
          <a:xfrm>
            <a:off x="946063" y="350948"/>
            <a:ext cx="10299873" cy="3740992"/>
          </a:xfrm>
          <a:prstGeom prst="rect">
            <a:avLst/>
          </a:prstGeom>
        </p:spPr>
      </p:pic>
    </p:spTree>
    <p:extLst>
      <p:ext uri="{BB962C8B-B14F-4D97-AF65-F5344CB8AC3E}">
        <p14:creationId xmlns:p14="http://schemas.microsoft.com/office/powerpoint/2010/main" val="3763507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8B672C-3154-D45A-BFCA-EFD5E3F97292}"/>
              </a:ext>
            </a:extLst>
          </p:cNvPr>
          <p:cNvSpPr>
            <a:spLocks noGrp="1"/>
          </p:cNvSpPr>
          <p:nvPr>
            <p:ph type="title"/>
          </p:nvPr>
        </p:nvSpPr>
        <p:spPr/>
        <p:txBody>
          <a:bodyPr/>
          <a:lstStyle/>
          <a:p>
            <a:endParaRPr lang="es-CO"/>
          </a:p>
        </p:txBody>
      </p:sp>
      <p:pic>
        <p:nvPicPr>
          <p:cNvPr id="5" name="Marcador de contenido 4">
            <a:extLst>
              <a:ext uri="{FF2B5EF4-FFF2-40B4-BE49-F238E27FC236}">
                <a16:creationId xmlns:a16="http://schemas.microsoft.com/office/drawing/2014/main" id="{8576F351-3E72-2644-69C4-8D084C60C051}"/>
              </a:ext>
            </a:extLst>
          </p:cNvPr>
          <p:cNvPicPr>
            <a:picLocks noGrp="1" noChangeAspect="1"/>
          </p:cNvPicPr>
          <p:nvPr>
            <p:ph idx="1"/>
          </p:nvPr>
        </p:nvPicPr>
        <p:blipFill>
          <a:blip r:embed="rId2"/>
          <a:stretch>
            <a:fillRect/>
          </a:stretch>
        </p:blipFill>
        <p:spPr>
          <a:xfrm>
            <a:off x="684528" y="751204"/>
            <a:ext cx="11091368" cy="4938395"/>
          </a:xfrm>
        </p:spPr>
      </p:pic>
    </p:spTree>
    <p:extLst>
      <p:ext uri="{BB962C8B-B14F-4D97-AF65-F5344CB8AC3E}">
        <p14:creationId xmlns:p14="http://schemas.microsoft.com/office/powerpoint/2010/main" val="4002296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303AD2-06AE-D587-7393-9FB5675B5EBB}"/>
              </a:ext>
            </a:extLst>
          </p:cNvPr>
          <p:cNvSpPr>
            <a:spLocks noGrp="1"/>
          </p:cNvSpPr>
          <p:nvPr>
            <p:ph type="title"/>
          </p:nvPr>
        </p:nvSpPr>
        <p:spPr/>
        <p:txBody>
          <a:bodyPr/>
          <a:lstStyle/>
          <a:p>
            <a:endParaRPr lang="es-CO"/>
          </a:p>
        </p:txBody>
      </p:sp>
      <p:pic>
        <p:nvPicPr>
          <p:cNvPr id="5" name="Marcador de contenido 4">
            <a:extLst>
              <a:ext uri="{FF2B5EF4-FFF2-40B4-BE49-F238E27FC236}">
                <a16:creationId xmlns:a16="http://schemas.microsoft.com/office/drawing/2014/main" id="{6D3E11F9-D00E-A091-9AD3-07BE0B424890}"/>
              </a:ext>
            </a:extLst>
          </p:cNvPr>
          <p:cNvPicPr>
            <a:picLocks noGrp="1" noChangeAspect="1"/>
          </p:cNvPicPr>
          <p:nvPr>
            <p:ph idx="1"/>
          </p:nvPr>
        </p:nvPicPr>
        <p:blipFill>
          <a:blip r:embed="rId2"/>
          <a:stretch>
            <a:fillRect/>
          </a:stretch>
        </p:blipFill>
        <p:spPr>
          <a:xfrm>
            <a:off x="612662" y="741045"/>
            <a:ext cx="10966675" cy="4928235"/>
          </a:xfrm>
        </p:spPr>
      </p:pic>
    </p:spTree>
    <p:extLst>
      <p:ext uri="{BB962C8B-B14F-4D97-AF65-F5344CB8AC3E}">
        <p14:creationId xmlns:p14="http://schemas.microsoft.com/office/powerpoint/2010/main" val="3650895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48569F-B2DD-5E80-2544-B9EFD9DD3836}"/>
              </a:ext>
            </a:extLst>
          </p:cNvPr>
          <p:cNvSpPr>
            <a:spLocks noGrp="1"/>
          </p:cNvSpPr>
          <p:nvPr>
            <p:ph type="title"/>
          </p:nvPr>
        </p:nvSpPr>
        <p:spPr/>
        <p:txBody>
          <a:bodyPr/>
          <a:lstStyle/>
          <a:p>
            <a:endParaRPr lang="es-CO"/>
          </a:p>
        </p:txBody>
      </p:sp>
      <p:pic>
        <p:nvPicPr>
          <p:cNvPr id="5" name="Marcador de contenido 4">
            <a:extLst>
              <a:ext uri="{FF2B5EF4-FFF2-40B4-BE49-F238E27FC236}">
                <a16:creationId xmlns:a16="http://schemas.microsoft.com/office/drawing/2014/main" id="{57C0FD54-38B0-630B-3078-DC33C520ADBE}"/>
              </a:ext>
            </a:extLst>
          </p:cNvPr>
          <p:cNvPicPr>
            <a:picLocks noGrp="1" noChangeAspect="1"/>
          </p:cNvPicPr>
          <p:nvPr>
            <p:ph idx="1"/>
          </p:nvPr>
        </p:nvPicPr>
        <p:blipFill>
          <a:blip r:embed="rId2"/>
          <a:stretch>
            <a:fillRect/>
          </a:stretch>
        </p:blipFill>
        <p:spPr>
          <a:xfrm>
            <a:off x="1259069" y="1408688"/>
            <a:ext cx="10189303" cy="4473952"/>
          </a:xfrm>
        </p:spPr>
      </p:pic>
    </p:spTree>
    <p:extLst>
      <p:ext uri="{BB962C8B-B14F-4D97-AF65-F5344CB8AC3E}">
        <p14:creationId xmlns:p14="http://schemas.microsoft.com/office/powerpoint/2010/main" val="4183168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3233DF-CCEC-EF95-12BF-5D4DE153AE29}"/>
              </a:ext>
            </a:extLst>
          </p:cNvPr>
          <p:cNvSpPr>
            <a:spLocks noGrp="1"/>
          </p:cNvSpPr>
          <p:nvPr>
            <p:ph type="title"/>
          </p:nvPr>
        </p:nvSpPr>
        <p:spPr/>
        <p:txBody>
          <a:bodyPr/>
          <a:lstStyle/>
          <a:p>
            <a:endParaRPr lang="es-CO"/>
          </a:p>
        </p:txBody>
      </p:sp>
      <p:pic>
        <p:nvPicPr>
          <p:cNvPr id="5" name="Marcador de contenido 4">
            <a:extLst>
              <a:ext uri="{FF2B5EF4-FFF2-40B4-BE49-F238E27FC236}">
                <a16:creationId xmlns:a16="http://schemas.microsoft.com/office/drawing/2014/main" id="{0C10F96A-FA1B-A6B4-E100-3551E7B25385}"/>
              </a:ext>
            </a:extLst>
          </p:cNvPr>
          <p:cNvPicPr>
            <a:picLocks noGrp="1" noChangeAspect="1"/>
          </p:cNvPicPr>
          <p:nvPr>
            <p:ph idx="1"/>
          </p:nvPr>
        </p:nvPicPr>
        <p:blipFill>
          <a:blip r:embed="rId2"/>
          <a:stretch>
            <a:fillRect/>
          </a:stretch>
        </p:blipFill>
        <p:spPr>
          <a:xfrm>
            <a:off x="1481040" y="1332916"/>
            <a:ext cx="9683659" cy="4192167"/>
          </a:xfrm>
        </p:spPr>
      </p:pic>
    </p:spTree>
    <p:extLst>
      <p:ext uri="{BB962C8B-B14F-4D97-AF65-F5344CB8AC3E}">
        <p14:creationId xmlns:p14="http://schemas.microsoft.com/office/powerpoint/2010/main" val="527339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EF8C07-70EC-CCCC-4501-0122712C8F81}"/>
              </a:ext>
            </a:extLst>
          </p:cNvPr>
          <p:cNvSpPr>
            <a:spLocks noGrp="1"/>
          </p:cNvSpPr>
          <p:nvPr>
            <p:ph type="title"/>
          </p:nvPr>
        </p:nvSpPr>
        <p:spPr/>
        <p:txBody>
          <a:bodyPr/>
          <a:lstStyle/>
          <a:p>
            <a:r>
              <a:rPr lang="es-CO" dirty="0"/>
              <a:t>UART VS USART</a:t>
            </a:r>
          </a:p>
        </p:txBody>
      </p:sp>
      <p:sp>
        <p:nvSpPr>
          <p:cNvPr id="3" name="Marcador de contenido 2">
            <a:extLst>
              <a:ext uri="{FF2B5EF4-FFF2-40B4-BE49-F238E27FC236}">
                <a16:creationId xmlns:a16="http://schemas.microsoft.com/office/drawing/2014/main" id="{28AA98C3-4712-7262-A969-C7280270C676}"/>
              </a:ext>
            </a:extLst>
          </p:cNvPr>
          <p:cNvSpPr>
            <a:spLocks noGrp="1"/>
          </p:cNvSpPr>
          <p:nvPr>
            <p:ph idx="1"/>
          </p:nvPr>
        </p:nvSpPr>
        <p:spPr/>
        <p:txBody>
          <a:bodyPr/>
          <a:lstStyle/>
          <a:p>
            <a:pPr algn="l" fontAlgn="base"/>
            <a:r>
              <a:rPr lang="es-CO" b="1" i="0" dirty="0">
                <a:solidFill>
                  <a:srgbClr val="000080"/>
                </a:solidFill>
                <a:effectLst/>
                <a:latin typeface="inherit"/>
              </a:rPr>
              <a:t>UART</a:t>
            </a:r>
            <a:r>
              <a:rPr lang="es-CO" b="0" i="0" dirty="0">
                <a:solidFill>
                  <a:srgbClr val="000000"/>
                </a:solidFill>
                <a:effectLst/>
                <a:latin typeface="inherit"/>
              </a:rPr>
              <a:t> stands </a:t>
            </a:r>
            <a:r>
              <a:rPr lang="es-CO" b="0" i="0" dirty="0" err="1">
                <a:solidFill>
                  <a:srgbClr val="000000"/>
                </a:solidFill>
                <a:effectLst/>
                <a:latin typeface="inherit"/>
              </a:rPr>
              <a:t>for</a:t>
            </a:r>
            <a:r>
              <a:rPr lang="es-CO" b="0" i="0" dirty="0">
                <a:solidFill>
                  <a:srgbClr val="000000"/>
                </a:solidFill>
                <a:effectLst/>
                <a:latin typeface="inherit"/>
              </a:rPr>
              <a:t> </a:t>
            </a:r>
            <a:r>
              <a:rPr lang="es-CO" b="1" i="0" dirty="0">
                <a:solidFill>
                  <a:srgbClr val="000000"/>
                </a:solidFill>
                <a:effectLst/>
                <a:latin typeface="inherit"/>
              </a:rPr>
              <a:t>Universal </a:t>
            </a:r>
            <a:r>
              <a:rPr lang="es-CO" b="1" i="0" dirty="0" err="1">
                <a:solidFill>
                  <a:srgbClr val="000000"/>
                </a:solidFill>
                <a:effectLst/>
                <a:latin typeface="inherit"/>
              </a:rPr>
              <a:t>Asynchronous</a:t>
            </a:r>
            <a:r>
              <a:rPr lang="es-CO" b="1" i="0" dirty="0">
                <a:solidFill>
                  <a:srgbClr val="000000"/>
                </a:solidFill>
                <a:effectLst/>
                <a:latin typeface="inherit"/>
              </a:rPr>
              <a:t> Receiver </a:t>
            </a:r>
            <a:r>
              <a:rPr lang="es-CO" b="1" i="0" dirty="0" err="1">
                <a:solidFill>
                  <a:srgbClr val="000000"/>
                </a:solidFill>
                <a:effectLst/>
                <a:latin typeface="inherit"/>
              </a:rPr>
              <a:t>Transmitter</a:t>
            </a:r>
            <a:r>
              <a:rPr lang="es-CO" b="0" i="0" dirty="0">
                <a:solidFill>
                  <a:srgbClr val="000000"/>
                </a:solidFill>
                <a:effectLst/>
                <a:latin typeface="inherit"/>
              </a:rPr>
              <a:t>.</a:t>
            </a:r>
            <a:endParaRPr lang="es-CO" b="0" i="0" dirty="0">
              <a:solidFill>
                <a:srgbClr val="4A4A4A"/>
              </a:solidFill>
              <a:effectLst/>
              <a:latin typeface="Roboto Slab" pitchFamily="2" charset="0"/>
            </a:endParaRPr>
          </a:p>
          <a:p>
            <a:pPr algn="l" fontAlgn="base"/>
            <a:r>
              <a:rPr lang="es-CO" b="1" i="0" dirty="0">
                <a:solidFill>
                  <a:srgbClr val="000080"/>
                </a:solidFill>
                <a:effectLst/>
                <a:latin typeface="inherit"/>
              </a:rPr>
              <a:t>USART</a:t>
            </a:r>
            <a:r>
              <a:rPr lang="es-CO" b="0" i="0" dirty="0">
                <a:solidFill>
                  <a:srgbClr val="000000"/>
                </a:solidFill>
                <a:effectLst/>
                <a:latin typeface="inherit"/>
              </a:rPr>
              <a:t> stands </a:t>
            </a:r>
            <a:r>
              <a:rPr lang="es-CO" b="0" i="0" dirty="0" err="1">
                <a:solidFill>
                  <a:srgbClr val="000000"/>
                </a:solidFill>
                <a:effectLst/>
                <a:latin typeface="inherit"/>
              </a:rPr>
              <a:t>for</a:t>
            </a:r>
            <a:r>
              <a:rPr lang="es-CO" b="0" i="0" dirty="0">
                <a:solidFill>
                  <a:srgbClr val="000000"/>
                </a:solidFill>
                <a:effectLst/>
                <a:latin typeface="inherit"/>
              </a:rPr>
              <a:t> </a:t>
            </a:r>
            <a:r>
              <a:rPr lang="es-CO" b="1" i="0" dirty="0">
                <a:solidFill>
                  <a:srgbClr val="000000"/>
                </a:solidFill>
                <a:effectLst/>
                <a:latin typeface="inherit"/>
              </a:rPr>
              <a:t>Universal </a:t>
            </a:r>
            <a:r>
              <a:rPr lang="es-CO" b="1" i="0" dirty="0" err="1">
                <a:solidFill>
                  <a:srgbClr val="000000"/>
                </a:solidFill>
                <a:effectLst/>
                <a:latin typeface="inherit"/>
              </a:rPr>
              <a:t>Synchronous</a:t>
            </a:r>
            <a:r>
              <a:rPr lang="es-CO" b="1" i="0" dirty="0">
                <a:solidFill>
                  <a:srgbClr val="000000"/>
                </a:solidFill>
                <a:effectLst/>
                <a:latin typeface="inherit"/>
              </a:rPr>
              <a:t> </a:t>
            </a:r>
            <a:r>
              <a:rPr lang="es-CO" b="1" i="0" dirty="0" err="1">
                <a:solidFill>
                  <a:srgbClr val="000000"/>
                </a:solidFill>
                <a:effectLst/>
                <a:latin typeface="inherit"/>
              </a:rPr>
              <a:t>Asynchronous</a:t>
            </a:r>
            <a:r>
              <a:rPr lang="es-CO" b="1" i="0" dirty="0">
                <a:solidFill>
                  <a:srgbClr val="000000"/>
                </a:solidFill>
                <a:effectLst/>
                <a:latin typeface="inherit"/>
              </a:rPr>
              <a:t> Receiver </a:t>
            </a:r>
            <a:r>
              <a:rPr lang="es-CO" b="1" i="0" dirty="0" err="1">
                <a:solidFill>
                  <a:srgbClr val="000000"/>
                </a:solidFill>
                <a:effectLst/>
                <a:latin typeface="inherit"/>
              </a:rPr>
              <a:t>Transmitter</a:t>
            </a:r>
            <a:r>
              <a:rPr lang="es-CO" b="0" i="0" dirty="0">
                <a:solidFill>
                  <a:srgbClr val="000000"/>
                </a:solidFill>
                <a:effectLst/>
                <a:latin typeface="inherit"/>
              </a:rPr>
              <a:t>.</a:t>
            </a:r>
            <a:endParaRPr lang="es-CO" b="0" i="0" dirty="0">
              <a:solidFill>
                <a:srgbClr val="4A4A4A"/>
              </a:solidFill>
              <a:effectLst/>
              <a:latin typeface="Roboto Slab" pitchFamily="2" charset="0"/>
            </a:endParaRPr>
          </a:p>
          <a:p>
            <a:endParaRPr lang="es-CO" dirty="0"/>
          </a:p>
        </p:txBody>
      </p:sp>
    </p:spTree>
    <p:extLst>
      <p:ext uri="{BB962C8B-B14F-4D97-AF65-F5344CB8AC3E}">
        <p14:creationId xmlns:p14="http://schemas.microsoft.com/office/powerpoint/2010/main" val="1000103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7E1648-55E5-369B-41B9-9B4CE2FAF870}"/>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8EF94D59-AEC3-C399-17A3-88F69D564332}"/>
              </a:ext>
            </a:extLst>
          </p:cNvPr>
          <p:cNvSpPr>
            <a:spLocks noGrp="1"/>
          </p:cNvSpPr>
          <p:nvPr>
            <p:ph idx="1"/>
          </p:nvPr>
        </p:nvSpPr>
        <p:spPr/>
        <p:txBody>
          <a:bodyPr/>
          <a:lstStyle/>
          <a:p>
            <a:endParaRPr lang="es-CO"/>
          </a:p>
        </p:txBody>
      </p:sp>
      <p:pic>
        <p:nvPicPr>
          <p:cNvPr id="5" name="Imagen 4">
            <a:extLst>
              <a:ext uri="{FF2B5EF4-FFF2-40B4-BE49-F238E27FC236}">
                <a16:creationId xmlns:a16="http://schemas.microsoft.com/office/drawing/2014/main" id="{4AD112D9-A1DB-1ACD-8387-6F33BF1A9A9E}"/>
              </a:ext>
            </a:extLst>
          </p:cNvPr>
          <p:cNvPicPr>
            <a:picLocks noChangeAspect="1"/>
          </p:cNvPicPr>
          <p:nvPr/>
        </p:nvPicPr>
        <p:blipFill>
          <a:blip r:embed="rId2"/>
          <a:stretch>
            <a:fillRect/>
          </a:stretch>
        </p:blipFill>
        <p:spPr>
          <a:xfrm>
            <a:off x="1763636" y="685800"/>
            <a:ext cx="8497964" cy="5380807"/>
          </a:xfrm>
          <a:prstGeom prst="rect">
            <a:avLst/>
          </a:prstGeom>
        </p:spPr>
      </p:pic>
    </p:spTree>
    <p:extLst>
      <p:ext uri="{BB962C8B-B14F-4D97-AF65-F5344CB8AC3E}">
        <p14:creationId xmlns:p14="http://schemas.microsoft.com/office/powerpoint/2010/main" val="355136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476F431-1924-3140-90A1-4E7606335E70}"/>
              </a:ext>
            </a:extLst>
          </p:cNvPr>
          <p:cNvSpPr>
            <a:spLocks noGrp="1"/>
          </p:cNvSpPr>
          <p:nvPr>
            <p:ph idx="1"/>
          </p:nvPr>
        </p:nvSpPr>
        <p:spPr>
          <a:xfrm>
            <a:off x="838200" y="640080"/>
            <a:ext cx="10515600" cy="5532120"/>
          </a:xfrm>
        </p:spPr>
        <p:txBody>
          <a:bodyPr>
            <a:normAutofit fontScale="92500" lnSpcReduction="10000"/>
          </a:bodyPr>
          <a:lstStyle/>
          <a:p>
            <a:pPr algn="just"/>
            <a:r>
              <a:rPr lang="es-ES" dirty="0"/>
              <a:t>La única diferencia entre ellos es que el periférico UART solo admite el modo asíncrono, mientras que USART admite tanto el modo síncrono como el asíncrono. Todos los microcontroladores modernos vienen con un módulo USART en lugar de solo un módulo UART.</a:t>
            </a:r>
          </a:p>
          <a:p>
            <a:pPr algn="just"/>
            <a:r>
              <a:rPr lang="es-ES" dirty="0"/>
              <a:t>Para que pueda utilizar el módulo USART tanto en modo síncrono como asíncrono. A diferencia de Ethernet, USB, etc., no existe un puerto específico para la comunicación USART. Se utilizan comúnmente en combinación con protocolos como RS-232, RS-434, USB, etc.</a:t>
            </a:r>
          </a:p>
          <a:p>
            <a:pPr algn="just"/>
            <a:r>
              <a:rPr lang="es-ES" dirty="0"/>
              <a:t>En la transmisión síncrona, el reloj se envía por separado del flujo de datos y no se utilizan bits de inicio/parada. Esto mejora la eficiencia de la transmisión de datos al evitar bits adicionales como inicio/parada, que no son datos útiles.</a:t>
            </a:r>
            <a:endParaRPr lang="es-CO" dirty="0"/>
          </a:p>
        </p:txBody>
      </p:sp>
    </p:spTree>
    <p:extLst>
      <p:ext uri="{BB962C8B-B14F-4D97-AF65-F5344CB8AC3E}">
        <p14:creationId xmlns:p14="http://schemas.microsoft.com/office/powerpoint/2010/main" val="3217843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6A5ED323-0F88-5CC4-D78E-4C628C2669A0}"/>
              </a:ext>
            </a:extLst>
          </p:cNvPr>
          <p:cNvSpPr>
            <a:spLocks noGrp="1"/>
          </p:cNvSpPr>
          <p:nvPr>
            <p:ph type="title"/>
          </p:nvPr>
        </p:nvSpPr>
        <p:spPr/>
        <p:txBody>
          <a:bodyPr/>
          <a:lstStyle/>
          <a:p>
            <a:endParaRPr lang="es-CO"/>
          </a:p>
        </p:txBody>
      </p:sp>
      <p:pic>
        <p:nvPicPr>
          <p:cNvPr id="10" name="Marcador de contenido 9">
            <a:extLst>
              <a:ext uri="{FF2B5EF4-FFF2-40B4-BE49-F238E27FC236}">
                <a16:creationId xmlns:a16="http://schemas.microsoft.com/office/drawing/2014/main" id="{ADC534B1-941E-27D1-2475-4CC8FE9756D3}"/>
              </a:ext>
            </a:extLst>
          </p:cNvPr>
          <p:cNvPicPr>
            <a:picLocks noGrp="1" noChangeAspect="1"/>
          </p:cNvPicPr>
          <p:nvPr>
            <p:ph sz="half" idx="1"/>
          </p:nvPr>
        </p:nvPicPr>
        <p:blipFill>
          <a:blip r:embed="rId2"/>
          <a:stretch>
            <a:fillRect/>
          </a:stretch>
        </p:blipFill>
        <p:spPr>
          <a:xfrm>
            <a:off x="421910" y="2430471"/>
            <a:ext cx="5861416" cy="2768583"/>
          </a:xfrm>
        </p:spPr>
      </p:pic>
      <p:sp>
        <p:nvSpPr>
          <p:cNvPr id="8" name="Marcador de contenido 7">
            <a:extLst>
              <a:ext uri="{FF2B5EF4-FFF2-40B4-BE49-F238E27FC236}">
                <a16:creationId xmlns:a16="http://schemas.microsoft.com/office/drawing/2014/main" id="{0E2C84E3-5A8D-D8B8-3AED-88C452544DF0}"/>
              </a:ext>
            </a:extLst>
          </p:cNvPr>
          <p:cNvSpPr>
            <a:spLocks noGrp="1"/>
          </p:cNvSpPr>
          <p:nvPr>
            <p:ph sz="half" idx="2"/>
          </p:nvPr>
        </p:nvSpPr>
        <p:spPr/>
        <p:txBody>
          <a:bodyPr/>
          <a:lstStyle/>
          <a:p>
            <a:r>
              <a:rPr lang="en-US" dirty="0">
                <a:latin typeface="+mj-lt"/>
              </a:rPr>
              <a:t>RTS stands for Request to Send</a:t>
            </a:r>
          </a:p>
          <a:p>
            <a:r>
              <a:rPr lang="en-US" b="0" i="0" dirty="0">
                <a:solidFill>
                  <a:srgbClr val="000000"/>
                </a:solidFill>
                <a:effectLst/>
                <a:latin typeface="+mj-lt"/>
              </a:rPr>
              <a:t>CTS stands for Clear to Send</a:t>
            </a:r>
            <a:endParaRPr lang="es-CO" dirty="0">
              <a:latin typeface="+mj-lt"/>
            </a:endParaRPr>
          </a:p>
        </p:txBody>
      </p:sp>
    </p:spTree>
    <p:extLst>
      <p:ext uri="{BB962C8B-B14F-4D97-AF65-F5344CB8AC3E}">
        <p14:creationId xmlns:p14="http://schemas.microsoft.com/office/powerpoint/2010/main" val="1673904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4625DB92-5EFC-938E-602C-D59C1C08B26B}"/>
              </a:ext>
            </a:extLst>
          </p:cNvPr>
          <p:cNvSpPr>
            <a:spLocks noGrp="1"/>
          </p:cNvSpPr>
          <p:nvPr>
            <p:ph type="title"/>
          </p:nvPr>
        </p:nvSpPr>
        <p:spPr/>
        <p:txBody>
          <a:bodyPr/>
          <a:lstStyle/>
          <a:p>
            <a:endParaRPr lang="es-CO"/>
          </a:p>
        </p:txBody>
      </p:sp>
      <p:pic>
        <p:nvPicPr>
          <p:cNvPr id="8" name="Marcador de contenido 7">
            <a:extLst>
              <a:ext uri="{FF2B5EF4-FFF2-40B4-BE49-F238E27FC236}">
                <a16:creationId xmlns:a16="http://schemas.microsoft.com/office/drawing/2014/main" id="{3224BCA1-86E5-1592-EB5F-9AEDC7316E7F}"/>
              </a:ext>
            </a:extLst>
          </p:cNvPr>
          <p:cNvPicPr>
            <a:picLocks noGrp="1" noChangeAspect="1"/>
          </p:cNvPicPr>
          <p:nvPr>
            <p:ph idx="1"/>
          </p:nvPr>
        </p:nvPicPr>
        <p:blipFill>
          <a:blip r:embed="rId2"/>
          <a:stretch>
            <a:fillRect/>
          </a:stretch>
        </p:blipFill>
        <p:spPr>
          <a:xfrm>
            <a:off x="1542065" y="284480"/>
            <a:ext cx="8191216" cy="4086894"/>
          </a:xfrm>
        </p:spPr>
      </p:pic>
      <p:pic>
        <p:nvPicPr>
          <p:cNvPr id="1026" name="Picture 2" descr="UART vs USART | Difference between UART and USART">
            <a:extLst>
              <a:ext uri="{FF2B5EF4-FFF2-40B4-BE49-F238E27FC236}">
                <a16:creationId xmlns:a16="http://schemas.microsoft.com/office/drawing/2014/main" id="{182947EF-9D64-AF8B-1FC8-62F550DDA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2608" y="4783029"/>
            <a:ext cx="4667250" cy="185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12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E5A66E-957E-D9C9-EB20-14CCDB93618E}"/>
              </a:ext>
            </a:extLst>
          </p:cNvPr>
          <p:cNvSpPr>
            <a:spLocks noGrp="1"/>
          </p:cNvSpPr>
          <p:nvPr>
            <p:ph type="title"/>
          </p:nvPr>
        </p:nvSpPr>
        <p:spPr/>
        <p:txBody>
          <a:bodyPr/>
          <a:lstStyle/>
          <a:p>
            <a:r>
              <a:rPr lang="es-CO" dirty="0"/>
              <a:t>Velocidad en baudios</a:t>
            </a:r>
          </a:p>
        </p:txBody>
      </p:sp>
      <p:pic>
        <p:nvPicPr>
          <p:cNvPr id="5" name="Marcador de contenido 4">
            <a:extLst>
              <a:ext uri="{FF2B5EF4-FFF2-40B4-BE49-F238E27FC236}">
                <a16:creationId xmlns:a16="http://schemas.microsoft.com/office/drawing/2014/main" id="{0C98C9C6-ABCA-20F2-7EF4-B46FB63C4D00}"/>
              </a:ext>
            </a:extLst>
          </p:cNvPr>
          <p:cNvPicPr>
            <a:picLocks noGrp="1" noChangeAspect="1"/>
          </p:cNvPicPr>
          <p:nvPr>
            <p:ph sz="half" idx="1"/>
          </p:nvPr>
        </p:nvPicPr>
        <p:blipFill>
          <a:blip r:embed="rId2"/>
          <a:stretch>
            <a:fillRect/>
          </a:stretch>
        </p:blipFill>
        <p:spPr>
          <a:xfrm>
            <a:off x="3005472" y="1399308"/>
            <a:ext cx="6524071" cy="2692473"/>
          </a:xfrm>
        </p:spPr>
      </p:pic>
      <p:pic>
        <p:nvPicPr>
          <p:cNvPr id="8" name="Marcador de contenido 7">
            <a:extLst>
              <a:ext uri="{FF2B5EF4-FFF2-40B4-BE49-F238E27FC236}">
                <a16:creationId xmlns:a16="http://schemas.microsoft.com/office/drawing/2014/main" id="{85BD275C-1180-00BC-89F5-8CB00517A2CA}"/>
              </a:ext>
            </a:extLst>
          </p:cNvPr>
          <p:cNvPicPr>
            <a:picLocks noGrp="1" noChangeAspect="1"/>
          </p:cNvPicPr>
          <p:nvPr>
            <p:ph sz="half" idx="2"/>
          </p:nvPr>
        </p:nvPicPr>
        <p:blipFill>
          <a:blip r:embed="rId3"/>
          <a:stretch>
            <a:fillRect/>
          </a:stretch>
        </p:blipFill>
        <p:spPr>
          <a:xfrm>
            <a:off x="3005472" y="4238148"/>
            <a:ext cx="6532214" cy="1563561"/>
          </a:xfrm>
        </p:spPr>
      </p:pic>
    </p:spTree>
    <p:extLst>
      <p:ext uri="{BB962C8B-B14F-4D97-AF65-F5344CB8AC3E}">
        <p14:creationId xmlns:p14="http://schemas.microsoft.com/office/powerpoint/2010/main" val="3089305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0D841D-57D8-6B9F-79C6-081780A8D4F1}"/>
              </a:ext>
            </a:extLst>
          </p:cNvPr>
          <p:cNvSpPr>
            <a:spLocks noGrp="1"/>
          </p:cNvSpPr>
          <p:nvPr>
            <p:ph type="title"/>
          </p:nvPr>
        </p:nvSpPr>
        <p:spPr/>
        <p:txBody>
          <a:bodyPr/>
          <a:lstStyle/>
          <a:p>
            <a:r>
              <a:rPr lang="es-CO" dirty="0"/>
              <a:t>BITS DE PARADA</a:t>
            </a:r>
          </a:p>
        </p:txBody>
      </p:sp>
      <p:pic>
        <p:nvPicPr>
          <p:cNvPr id="9" name="Marcador de contenido 8">
            <a:extLst>
              <a:ext uri="{FF2B5EF4-FFF2-40B4-BE49-F238E27FC236}">
                <a16:creationId xmlns:a16="http://schemas.microsoft.com/office/drawing/2014/main" id="{60D4DAA7-25BA-A042-8737-827621DB56CB}"/>
              </a:ext>
            </a:extLst>
          </p:cNvPr>
          <p:cNvPicPr>
            <a:picLocks noGrp="1" noChangeAspect="1"/>
          </p:cNvPicPr>
          <p:nvPr>
            <p:ph idx="1"/>
          </p:nvPr>
        </p:nvPicPr>
        <p:blipFill>
          <a:blip r:embed="rId2"/>
          <a:stretch>
            <a:fillRect/>
          </a:stretch>
        </p:blipFill>
        <p:spPr>
          <a:xfrm>
            <a:off x="330200" y="1478058"/>
            <a:ext cx="6001058" cy="2463927"/>
          </a:xfrm>
        </p:spPr>
      </p:pic>
      <p:pic>
        <p:nvPicPr>
          <p:cNvPr id="11" name="Imagen 10">
            <a:extLst>
              <a:ext uri="{FF2B5EF4-FFF2-40B4-BE49-F238E27FC236}">
                <a16:creationId xmlns:a16="http://schemas.microsoft.com/office/drawing/2014/main" id="{BCA12227-ABDD-D049-1A91-E82A3EBF3469}"/>
              </a:ext>
            </a:extLst>
          </p:cNvPr>
          <p:cNvPicPr>
            <a:picLocks noChangeAspect="1"/>
          </p:cNvPicPr>
          <p:nvPr/>
        </p:nvPicPr>
        <p:blipFill>
          <a:blip r:embed="rId3"/>
          <a:stretch>
            <a:fillRect/>
          </a:stretch>
        </p:blipFill>
        <p:spPr>
          <a:xfrm>
            <a:off x="6499477" y="2935184"/>
            <a:ext cx="5357243" cy="3282736"/>
          </a:xfrm>
          <a:prstGeom prst="rect">
            <a:avLst/>
          </a:prstGeom>
        </p:spPr>
      </p:pic>
    </p:spTree>
    <p:extLst>
      <p:ext uri="{BB962C8B-B14F-4D97-AF65-F5344CB8AC3E}">
        <p14:creationId xmlns:p14="http://schemas.microsoft.com/office/powerpoint/2010/main" val="1661862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26B426-1B6C-5479-72D0-D77CBA52F659}"/>
              </a:ext>
            </a:extLst>
          </p:cNvPr>
          <p:cNvSpPr>
            <a:spLocks noGrp="1"/>
          </p:cNvSpPr>
          <p:nvPr>
            <p:ph type="title"/>
          </p:nvPr>
        </p:nvSpPr>
        <p:spPr/>
        <p:txBody>
          <a:bodyPr/>
          <a:lstStyle/>
          <a:p>
            <a:r>
              <a:rPr lang="es-CO" dirty="0"/>
              <a:t>PARIDAD</a:t>
            </a:r>
          </a:p>
        </p:txBody>
      </p:sp>
      <p:sp>
        <p:nvSpPr>
          <p:cNvPr id="3" name="Marcador de contenido 2">
            <a:extLst>
              <a:ext uri="{FF2B5EF4-FFF2-40B4-BE49-F238E27FC236}">
                <a16:creationId xmlns:a16="http://schemas.microsoft.com/office/drawing/2014/main" id="{A39EE3DC-5702-86C2-5F9C-84AADB5578BC}"/>
              </a:ext>
            </a:extLst>
          </p:cNvPr>
          <p:cNvSpPr>
            <a:spLocks noGrp="1"/>
          </p:cNvSpPr>
          <p:nvPr>
            <p:ph idx="1"/>
          </p:nvPr>
        </p:nvSpPr>
        <p:spPr/>
        <p:txBody>
          <a:bodyPr/>
          <a:lstStyle/>
          <a:p>
            <a:r>
              <a:rPr lang="es-ES" dirty="0"/>
              <a:t>Agregar un bit de paridad es el método más simple de detección de errores.</a:t>
            </a:r>
          </a:p>
          <a:p>
            <a:r>
              <a:rPr lang="es-ES" dirty="0"/>
              <a:t>La paridad es simplemente el número de unos que aparecen en la forma binaria de un número.</a:t>
            </a:r>
          </a:p>
          <a:p>
            <a:endParaRPr lang="es-ES" dirty="0"/>
          </a:p>
          <a:p>
            <a:endParaRPr lang="es-CO" dirty="0"/>
          </a:p>
        </p:txBody>
      </p:sp>
      <p:pic>
        <p:nvPicPr>
          <p:cNvPr id="7" name="Imagen 6">
            <a:extLst>
              <a:ext uri="{FF2B5EF4-FFF2-40B4-BE49-F238E27FC236}">
                <a16:creationId xmlns:a16="http://schemas.microsoft.com/office/drawing/2014/main" id="{0D253533-B1CB-FBB0-81F8-042F57620DC9}"/>
              </a:ext>
            </a:extLst>
          </p:cNvPr>
          <p:cNvPicPr>
            <a:picLocks noChangeAspect="1"/>
          </p:cNvPicPr>
          <p:nvPr/>
        </p:nvPicPr>
        <p:blipFill>
          <a:blip r:embed="rId2"/>
          <a:stretch>
            <a:fillRect/>
          </a:stretch>
        </p:blipFill>
        <p:spPr>
          <a:xfrm>
            <a:off x="2800188" y="4458306"/>
            <a:ext cx="6286823" cy="1111307"/>
          </a:xfrm>
          <a:prstGeom prst="rect">
            <a:avLst/>
          </a:prstGeom>
        </p:spPr>
      </p:pic>
    </p:spTree>
    <p:extLst>
      <p:ext uri="{BB962C8B-B14F-4D97-AF65-F5344CB8AC3E}">
        <p14:creationId xmlns:p14="http://schemas.microsoft.com/office/powerpoint/2010/main" val="3500226622"/>
      </p:ext>
    </p:extLst>
  </p:cSld>
  <p:clrMapOvr>
    <a:masterClrMapping/>
  </p:clrMapOvr>
</p:sld>
</file>

<file path=ppt/theme/theme1.xml><?xml version="1.0" encoding="utf-8"?>
<a:theme xmlns:a="http://schemas.openxmlformats.org/drawingml/2006/main" name="BrushVTI">
  <a:themeElements>
    <a:clrScheme name="AnalogousFromDarkSeedLeftStep">
      <a:dk1>
        <a:srgbClr val="000000"/>
      </a:dk1>
      <a:lt1>
        <a:srgbClr val="FFFFFF"/>
      </a:lt1>
      <a:dk2>
        <a:srgbClr val="213B31"/>
      </a:dk2>
      <a:lt2>
        <a:srgbClr val="E8E2E3"/>
      </a:lt2>
      <a:accent1>
        <a:srgbClr val="45B0A7"/>
      </a:accent1>
      <a:accent2>
        <a:srgbClr val="3BB176"/>
      </a:accent2>
      <a:accent3>
        <a:srgbClr val="47B550"/>
      </a:accent3>
      <a:accent4>
        <a:srgbClr val="63B13B"/>
      </a:accent4>
      <a:accent5>
        <a:srgbClr val="91AB43"/>
      </a:accent5>
      <a:accent6>
        <a:srgbClr val="B19D3B"/>
      </a:accent6>
      <a:hlink>
        <a:srgbClr val="658B2E"/>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otalTime>160</TotalTime>
  <Words>608</Words>
  <Application>Microsoft Office PowerPoint</Application>
  <PresentationFormat>Panorámica</PresentationFormat>
  <Paragraphs>37</Paragraphs>
  <Slides>30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30</vt:i4>
      </vt:variant>
    </vt:vector>
  </HeadingPairs>
  <TitlesOfParts>
    <vt:vector size="35" baseType="lpstr">
      <vt:lpstr>Arial</vt:lpstr>
      <vt:lpstr>Century Gothic</vt:lpstr>
      <vt:lpstr>inherit</vt:lpstr>
      <vt:lpstr>Roboto Slab</vt:lpstr>
      <vt:lpstr>BrushVTI</vt:lpstr>
      <vt:lpstr>Comunicación serial</vt:lpstr>
      <vt:lpstr>Presentación de PowerPoint</vt:lpstr>
      <vt:lpstr>UART VS USART</vt:lpstr>
      <vt:lpstr>Presentación de PowerPoint</vt:lpstr>
      <vt:lpstr>Presentación de PowerPoint</vt:lpstr>
      <vt:lpstr>Presentación de PowerPoint</vt:lpstr>
      <vt:lpstr>Velocidad en baudios</vt:lpstr>
      <vt:lpstr>BITS DE PARADA</vt:lpstr>
      <vt:lpstr>PARIDAD</vt:lpstr>
      <vt:lpstr>Presentación de PowerPoint</vt:lpstr>
      <vt:lpstr>Presentación de PowerPoint</vt:lpstr>
      <vt:lpstr>Presentación de PowerPoint</vt:lpstr>
      <vt:lpstr>TRANSMISIÓN UART/USART</vt:lpstr>
      <vt:lpstr>Presentación de PowerPoint</vt:lpstr>
      <vt:lpstr>RECEPCIÓN UART/USART</vt:lpstr>
      <vt:lpstr>Presentación de PowerPoint</vt:lpstr>
      <vt:lpstr>Presentación de PowerPoint</vt:lpstr>
      <vt:lpstr>Presentación de PowerPoint</vt:lpstr>
      <vt:lpstr>Presentación de PowerPoint</vt:lpstr>
      <vt:lpstr>Presentación de PowerPoint</vt:lpstr>
      <vt:lpstr>Presentación de PowerPoint</vt:lpstr>
      <vt:lpstr>Sobremuestreo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Comunicación serial</dc:title>
  <dc:creator>Adriana Riveros Guevara</dc:creator>
  <cp:lastModifiedBy>Adriana Riveros Guevara</cp:lastModifiedBy>
  <cp:revision>1</cp:revision>
  <dcterms:created xsi:type="dcterms:W3CDTF">2023-09-06T01:49:14Z</dcterms:created>
  <dcterms:modified xsi:type="dcterms:W3CDTF">2023-09-06T04:29:37Z</dcterms:modified>
</cp:coreProperties>
</file>